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ctrTitle"/>
          </p:nvPr>
        </p:nvSpPr>
        <p:spPr>
          <a:xfrm>
            <a:off x="995422" y="659756"/>
            <a:ext cx="10475090" cy="2850208"/>
          </a:xfrm>
          <a:prstGeom prst="rect">
            <a:avLst/>
          </a:prstGeom>
        </p:spPr>
        <p:txBody>
          <a:bodyPr/>
          <a:lstStyle/>
          <a:p>
            <a:pPr/>
            <a:r>
              <a:t>THE POWER OF FAITH:</a:t>
            </a:r>
            <a:br/>
            <a:br/>
            <a:r>
              <a:rPr sz="4800"/>
              <a:t>LESSONS FROM BLIND BARTIMAEUS (BB)</a:t>
            </a:r>
          </a:p>
        </p:txBody>
      </p:sp>
      <p:sp>
        <p:nvSpPr>
          <p:cNvPr id="95" name="Subtitle 2"/>
          <p:cNvSpPr txBox="1"/>
          <p:nvPr>
            <p:ph type="subTitle" sz="half" idx="1"/>
          </p:nvPr>
        </p:nvSpPr>
        <p:spPr>
          <a:xfrm>
            <a:off x="821802" y="3602037"/>
            <a:ext cx="10475090" cy="2133600"/>
          </a:xfrm>
          <a:prstGeom prst="rect">
            <a:avLst/>
          </a:prstGeom>
        </p:spPr>
        <p:txBody>
          <a:bodyPr/>
          <a:lstStyle/>
          <a:p>
            <a:pPr/>
            <a:r>
              <a:t>SERMON BY GRACE NANA AMA BUERTEY</a:t>
            </a:r>
          </a:p>
          <a:p>
            <a:pPr/>
          </a:p>
          <a:p>
            <a:pPr/>
            <a:r>
              <a:t>KEY TEXT: Mark 10:46-52; HEB 11: 33-34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itle 1"/>
          <p:cNvSpPr txBox="1"/>
          <p:nvPr>
            <p:ph type="title"/>
          </p:nvPr>
        </p:nvSpPr>
        <p:spPr>
          <a:xfrm>
            <a:off x="838200" y="0"/>
            <a:ext cx="10515600" cy="335666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22" name="Content Placeholder 2"/>
          <p:cNvSpPr txBox="1"/>
          <p:nvPr>
            <p:ph type="body" idx="1"/>
          </p:nvPr>
        </p:nvSpPr>
        <p:spPr>
          <a:xfrm>
            <a:off x="416688" y="601884"/>
            <a:ext cx="10937113" cy="5798916"/>
          </a:xfrm>
          <a:prstGeom prst="rect">
            <a:avLst/>
          </a:prstGeom>
        </p:spPr>
        <p:txBody>
          <a:bodyPr/>
          <a:lstStyle/>
          <a:p>
            <a:pPr marL="0" indent="0" algn="ctr" defTabSz="905255">
              <a:lnSpc>
                <a:spcPct val="81000"/>
              </a:lnSpc>
              <a:spcBef>
                <a:spcPts val="900"/>
              </a:spcBef>
              <a:buSzTx/>
              <a:buNone/>
              <a:defRPr b="1" sz="4356"/>
            </a:pPr>
            <a:r>
              <a:t>#3. PURSUING FAITH</a:t>
            </a:r>
          </a:p>
          <a:p>
            <a:pPr marL="0" indent="0" algn="ctr" defTabSz="905255">
              <a:lnSpc>
                <a:spcPct val="81000"/>
              </a:lnSpc>
              <a:spcBef>
                <a:spcPts val="900"/>
              </a:spcBef>
              <a:buSzTx/>
              <a:buNone/>
              <a:defRPr sz="1485"/>
            </a:pPr>
          </a:p>
          <a:p>
            <a:pPr marL="226313" indent="-226313" defTabSz="905255">
              <a:lnSpc>
                <a:spcPct val="81000"/>
              </a:lnSpc>
              <a:spcBef>
                <a:spcPts val="900"/>
              </a:spcBef>
              <a:defRPr sz="3959"/>
            </a:pPr>
            <a:r>
              <a:t>Faith that moves strongly for what one desires</a:t>
            </a:r>
          </a:p>
          <a:p>
            <a:pPr marL="226313" indent="-226313" defTabSz="905255">
              <a:lnSpc>
                <a:spcPct val="81000"/>
              </a:lnSpc>
              <a:spcBef>
                <a:spcPts val="900"/>
              </a:spcBef>
              <a:defRPr sz="3959"/>
            </a:pPr>
          </a:p>
          <a:p>
            <a:pPr marL="226313" indent="-226313" defTabSz="905255">
              <a:lnSpc>
                <a:spcPct val="81000"/>
              </a:lnSpc>
              <a:spcBef>
                <a:spcPts val="900"/>
              </a:spcBef>
              <a:defRPr sz="3959"/>
            </a:pPr>
            <a:r>
              <a:t>Bartimaeus </a:t>
            </a:r>
            <a:r>
              <a:rPr b="1"/>
              <a:t>heard</a:t>
            </a:r>
            <a:r>
              <a:t> felt it was an opportunity for him to turn his situation around so he pursued that goal with a lot of drive </a:t>
            </a:r>
          </a:p>
          <a:p>
            <a:pPr marL="226313" indent="-226313" defTabSz="905255">
              <a:lnSpc>
                <a:spcPct val="81000"/>
              </a:lnSpc>
              <a:spcBef>
                <a:spcPts val="900"/>
              </a:spcBef>
              <a:defRPr sz="3959"/>
            </a:pPr>
          </a:p>
          <a:p>
            <a:pPr marL="226313" indent="-226313" defTabSz="905255">
              <a:lnSpc>
                <a:spcPct val="81000"/>
              </a:lnSpc>
              <a:spcBef>
                <a:spcPts val="900"/>
              </a:spcBef>
              <a:defRPr sz="3959"/>
            </a:pPr>
            <a:r>
              <a:t>We must pursue our dreams with faith, through  aggressive prayer, fasting etc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itle 1"/>
          <p:cNvSpPr txBox="1"/>
          <p:nvPr>
            <p:ph type="title"/>
          </p:nvPr>
        </p:nvSpPr>
        <p:spPr>
          <a:xfrm>
            <a:off x="838200" y="0"/>
            <a:ext cx="10515600" cy="335666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25" name="Content Placeholder 2"/>
          <p:cNvSpPr txBox="1"/>
          <p:nvPr>
            <p:ph type="body" idx="1"/>
          </p:nvPr>
        </p:nvSpPr>
        <p:spPr>
          <a:xfrm>
            <a:off x="520861" y="601883"/>
            <a:ext cx="11285316" cy="5960964"/>
          </a:xfrm>
          <a:prstGeom prst="rect">
            <a:avLst/>
          </a:prstGeom>
        </p:spPr>
        <p:txBody>
          <a:bodyPr/>
          <a:lstStyle/>
          <a:p>
            <a:pPr marL="0" indent="0" algn="ctr" defTabSz="841247">
              <a:lnSpc>
                <a:spcPct val="72000"/>
              </a:lnSpc>
              <a:spcBef>
                <a:spcPts val="900"/>
              </a:spcBef>
              <a:buSzTx/>
              <a:buNone/>
              <a:defRPr b="1" sz="2484"/>
            </a:pPr>
            <a:r>
              <a:t>#4. RESISTING FAITH</a:t>
            </a:r>
            <a:r>
              <a:rPr b="0"/>
              <a:t> </a:t>
            </a:r>
            <a:endParaRPr sz="1564"/>
          </a:p>
          <a:p>
            <a:pPr marL="0" indent="0" algn="ctr" defTabSz="841247">
              <a:lnSpc>
                <a:spcPct val="72000"/>
              </a:lnSpc>
              <a:spcBef>
                <a:spcPts val="900"/>
              </a:spcBef>
              <a:buSzTx/>
              <a:buNone/>
              <a:defRPr sz="1380"/>
            </a:pPr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sz="2852"/>
            </a:pPr>
            <a:r>
              <a:t>Verse 48, …</a:t>
            </a:r>
            <a:r>
              <a:rPr b="1"/>
              <a:t>But he cried out all the more,..</a:t>
            </a:r>
            <a:endParaRPr sz="4692"/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sz="4692"/>
            </a:pPr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sz="2852"/>
            </a:pPr>
            <a:r>
              <a:t>Faith that shuts the mouths of oppressors and intimidators</a:t>
            </a:r>
            <a:endParaRPr sz="1564"/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sz="4692"/>
            </a:pPr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sz="2852"/>
            </a:pPr>
            <a:r>
              <a:t>Sometimes in life, as we try to reach our dreams, there are those who would be shouting at us, intimidating us, putting fear in us.</a:t>
            </a:r>
            <a:endParaRPr sz="1564"/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sz="2852"/>
            </a:pPr>
            <a:r>
              <a:t>Don’t allow anybody to kill your dreams. </a:t>
            </a:r>
            <a:endParaRPr sz="1564"/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sz="4692"/>
            </a:pPr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sz="2852"/>
            </a:pPr>
            <a:r>
              <a:t>Activate your resistive faith when the dreams are dissipating, your vision is becoming blur and  when it seems that all people are leaving you behind.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le 1"/>
          <p:cNvSpPr txBox="1"/>
          <p:nvPr>
            <p:ph type="title"/>
          </p:nvPr>
        </p:nvSpPr>
        <p:spPr>
          <a:xfrm>
            <a:off x="838200" y="0"/>
            <a:ext cx="10515600" cy="335666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28" name="Content Placeholder 2"/>
          <p:cNvSpPr txBox="1"/>
          <p:nvPr>
            <p:ph type="body" idx="1"/>
          </p:nvPr>
        </p:nvSpPr>
        <p:spPr>
          <a:xfrm>
            <a:off x="347240" y="335665"/>
            <a:ext cx="11435789" cy="6065136"/>
          </a:xfrm>
          <a:prstGeom prst="rect">
            <a:avLst/>
          </a:prstGeom>
        </p:spPr>
        <p:txBody>
          <a:bodyPr/>
          <a:lstStyle/>
          <a:p>
            <a:pPr marL="0" indent="0" algn="ctr" defTabSz="886968">
              <a:lnSpc>
                <a:spcPct val="72000"/>
              </a:lnSpc>
              <a:spcBef>
                <a:spcPts val="900"/>
              </a:spcBef>
              <a:buSzTx/>
              <a:buNone/>
              <a:defRPr b="1" sz="3104"/>
            </a:pPr>
            <a:r>
              <a:t>#.5 OVERCOMING FAITH</a:t>
            </a:r>
            <a:endParaRPr sz="2231"/>
          </a:p>
          <a:p>
            <a:pPr marL="0" indent="0" algn="ctr" defTabSz="886968">
              <a:lnSpc>
                <a:spcPct val="72000"/>
              </a:lnSpc>
              <a:spcBef>
                <a:spcPts val="900"/>
              </a:spcBef>
              <a:buSzTx/>
              <a:buNone/>
              <a:defRPr sz="1261"/>
            </a:pPr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sz="3492"/>
            </a:pPr>
            <a:r>
              <a:t>The faith that has stood the test of time and has triumphed</a:t>
            </a:r>
            <a:endParaRPr sz="2231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sz="4171"/>
            </a:pPr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sz="3492"/>
            </a:pPr>
            <a:r>
              <a:t>There is a time when all your </a:t>
            </a:r>
            <a:r>
              <a:rPr b="1"/>
              <a:t>tears and struggles will come to an end.</a:t>
            </a:r>
            <a:endParaRPr sz="2231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sz="4171"/>
            </a:pPr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sz="3492"/>
            </a:pPr>
            <a:r>
              <a:t>There comes a point in your life when you are remembered, when the master would stop and call you. </a:t>
            </a:r>
            <a:endParaRPr sz="2231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sz="4171"/>
            </a:pPr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sz="3492"/>
            </a:pPr>
            <a:r>
              <a:t>Overcoming Faith is activated when we throw our past filthy clothes away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/>
          <p:nvPr>
            <p:ph type="title"/>
          </p:nvPr>
        </p:nvSpPr>
        <p:spPr>
          <a:xfrm>
            <a:off x="838200" y="0"/>
            <a:ext cx="10515600" cy="335666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31" name="Content Placeholder 2"/>
          <p:cNvSpPr txBox="1"/>
          <p:nvPr>
            <p:ph type="body" idx="1"/>
          </p:nvPr>
        </p:nvSpPr>
        <p:spPr>
          <a:xfrm>
            <a:off x="590309" y="335665"/>
            <a:ext cx="11204293" cy="6227181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81000"/>
              </a:lnSpc>
              <a:buSzTx/>
              <a:buNone/>
              <a:defRPr b="1" sz="3600"/>
            </a:pPr>
            <a:r>
              <a:t>#6. VICTORIOUS FAITH </a:t>
            </a:r>
          </a:p>
          <a:p>
            <a:pPr marL="0" indent="0" algn="ctr">
              <a:lnSpc>
                <a:spcPct val="81000"/>
              </a:lnSpc>
              <a:buSzTx/>
              <a:buNone/>
              <a:defRPr sz="1500"/>
            </a:pPr>
          </a:p>
          <a:p>
            <a:pPr marL="228600" indent="-228600">
              <a:lnSpc>
                <a:spcPct val="81000"/>
              </a:lnSpc>
              <a:defRPr b="1" sz="3500"/>
            </a:pPr>
            <a:r>
              <a:t>Faith that comes with making positive declarations</a:t>
            </a:r>
          </a:p>
          <a:p>
            <a:pPr marL="228600" indent="-228600">
              <a:lnSpc>
                <a:spcPct val="81000"/>
              </a:lnSpc>
              <a:defRPr sz="3500"/>
            </a:pPr>
          </a:p>
          <a:p>
            <a:pPr marL="228600" indent="-228600">
              <a:lnSpc>
                <a:spcPct val="81000"/>
              </a:lnSpc>
              <a:defRPr sz="3500"/>
            </a:pPr>
            <a:r>
              <a:t>Victory only comes when we positively confess </a:t>
            </a:r>
          </a:p>
          <a:p>
            <a:pPr marL="0" indent="0">
              <a:lnSpc>
                <a:spcPct val="81000"/>
              </a:lnSpc>
              <a:buSzTx/>
              <a:buNone/>
              <a:defRPr sz="3500"/>
            </a:pPr>
          </a:p>
          <a:p>
            <a:pPr marL="228600" indent="-228600">
              <a:lnSpc>
                <a:spcPct val="81000"/>
              </a:lnSpc>
              <a:defRPr sz="3500"/>
            </a:pPr>
            <a:r>
              <a:t>See hope at the end of the tunnel irrespective of how hopeless the situation of life </a:t>
            </a:r>
            <a:r>
              <a:rPr b="1"/>
              <a:t>m</a:t>
            </a:r>
            <a:r>
              <a:t>ay be </a:t>
            </a:r>
          </a:p>
          <a:p>
            <a:pPr marL="228600" indent="-228600">
              <a:lnSpc>
                <a:spcPct val="81000"/>
              </a:lnSpc>
              <a:defRPr sz="3500"/>
            </a:pPr>
          </a:p>
          <a:p>
            <a:pPr marL="228600" indent="-228600">
              <a:lnSpc>
                <a:spcPct val="81000"/>
              </a:lnSpc>
              <a:defRPr sz="3500"/>
            </a:pPr>
            <a:r>
              <a:t>Even though there is darkness, by faith confess light, confess marriage, confess child birth confess, a glorious future.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itle 1"/>
          <p:cNvSpPr txBox="1"/>
          <p:nvPr>
            <p:ph type="title"/>
          </p:nvPr>
        </p:nvSpPr>
        <p:spPr>
          <a:xfrm>
            <a:off x="838200" y="0"/>
            <a:ext cx="10515600" cy="335666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34" name="Content Placeholder 2"/>
          <p:cNvSpPr txBox="1"/>
          <p:nvPr>
            <p:ph type="body" idx="1"/>
          </p:nvPr>
        </p:nvSpPr>
        <p:spPr>
          <a:xfrm>
            <a:off x="370390" y="335665"/>
            <a:ext cx="11435788" cy="6227181"/>
          </a:xfrm>
          <a:prstGeom prst="rect">
            <a:avLst/>
          </a:prstGeom>
        </p:spPr>
        <p:txBody>
          <a:bodyPr/>
          <a:lstStyle/>
          <a:p>
            <a:pPr marL="0" indent="0" algn="ctr" defTabSz="841247">
              <a:lnSpc>
                <a:spcPct val="72000"/>
              </a:lnSpc>
              <a:spcBef>
                <a:spcPts val="900"/>
              </a:spcBef>
              <a:buSzTx/>
              <a:buNone/>
              <a:defRPr sz="2300"/>
            </a:pPr>
            <a:r>
              <a:t>CONCLUSION</a:t>
            </a:r>
          </a:p>
          <a:p>
            <a:pPr marL="0" indent="0" algn="ctr" defTabSz="841247">
              <a:lnSpc>
                <a:spcPct val="72000"/>
              </a:lnSpc>
              <a:spcBef>
                <a:spcPts val="900"/>
              </a:spcBef>
              <a:buSzTx/>
              <a:buNone/>
              <a:defRPr sz="1012"/>
            </a:pPr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sz="2484"/>
            </a:pPr>
            <a:r>
              <a:t>JESUS ASKED BB What do you want.</a:t>
            </a:r>
            <a:endParaRPr sz="2300"/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sz="2760"/>
            </a:pPr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b="1" sz="2484"/>
            </a:pPr>
            <a:r>
              <a:t>Is your situation so hopeless?</a:t>
            </a:r>
            <a:endParaRPr sz="2300"/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sz="2760"/>
            </a:pPr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b="1" sz="2484"/>
            </a:pPr>
            <a:r>
              <a:t>Are your wondering whether things will be better?</a:t>
            </a:r>
            <a:endParaRPr sz="2300"/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sz="2760"/>
            </a:pPr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b="1" sz="2484"/>
            </a:pPr>
            <a:r>
              <a:t>Just know that he who is called you is faithful</a:t>
            </a:r>
            <a:endParaRPr sz="2300"/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sz="2760"/>
            </a:pPr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b="1" sz="2484"/>
            </a:pPr>
            <a:r>
              <a:t>He is willing and able to deliver you from all your fears and troubles</a:t>
            </a:r>
            <a:endParaRPr sz="2300"/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sz="2760"/>
            </a:pPr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b="1" sz="2484"/>
            </a:pPr>
            <a:r>
              <a:t>Just have faith in him, just believe in him</a:t>
            </a:r>
            <a:endParaRPr sz="2300"/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sz="2760"/>
            </a:pPr>
          </a:p>
          <a:p>
            <a:pPr marL="210311" indent="-210311" defTabSz="841247">
              <a:lnSpc>
                <a:spcPct val="72000"/>
              </a:lnSpc>
              <a:spcBef>
                <a:spcPts val="900"/>
              </a:spcBef>
              <a:defRPr b="1" sz="2484"/>
            </a:pPr>
            <a:r>
              <a:t>Avoid every doubt and you will see the Deliverance of the lord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itle 1"/>
          <p:cNvSpPr txBox="1"/>
          <p:nvPr>
            <p:ph type="title"/>
          </p:nvPr>
        </p:nvSpPr>
        <p:spPr>
          <a:xfrm>
            <a:off x="838200" y="0"/>
            <a:ext cx="10515600" cy="335666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37" name="Content Placeholder 2"/>
          <p:cNvSpPr txBox="1"/>
          <p:nvPr>
            <p:ph type="body" idx="1"/>
          </p:nvPr>
        </p:nvSpPr>
        <p:spPr>
          <a:xfrm>
            <a:off x="838200" y="601884"/>
            <a:ext cx="10515600" cy="5798916"/>
          </a:xfrm>
          <a:prstGeom prst="rect">
            <a:avLst/>
          </a:prstGeom>
        </p:spPr>
        <p:txBody>
          <a:bodyPr/>
          <a:lstStyle/>
          <a:p>
            <a:pPr/>
            <a:r>
              <a:t>the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/>
          <p:nvPr>
            <p:ph type="title"/>
          </p:nvPr>
        </p:nvSpPr>
        <p:spPr>
          <a:xfrm>
            <a:off x="838200" y="0"/>
            <a:ext cx="10515600" cy="335666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40" name="Content Placeholder 2"/>
          <p:cNvSpPr txBox="1"/>
          <p:nvPr>
            <p:ph type="body" idx="1"/>
          </p:nvPr>
        </p:nvSpPr>
        <p:spPr>
          <a:xfrm>
            <a:off x="838200" y="601884"/>
            <a:ext cx="10515600" cy="5798916"/>
          </a:xfrm>
          <a:prstGeom prst="rect">
            <a:avLst/>
          </a:prstGeom>
        </p:spPr>
        <p:txBody>
          <a:bodyPr/>
          <a:lstStyle/>
          <a:p>
            <a:pPr/>
            <a:r>
              <a:t>the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le 1"/>
          <p:cNvSpPr txBox="1"/>
          <p:nvPr>
            <p:ph type="title"/>
          </p:nvPr>
        </p:nvSpPr>
        <p:spPr>
          <a:xfrm>
            <a:off x="838200" y="0"/>
            <a:ext cx="10515600" cy="335666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43" name="Content Placeholder 2"/>
          <p:cNvSpPr txBox="1"/>
          <p:nvPr>
            <p:ph type="body" idx="1"/>
          </p:nvPr>
        </p:nvSpPr>
        <p:spPr>
          <a:xfrm>
            <a:off x="838200" y="601884"/>
            <a:ext cx="10515600" cy="5798916"/>
          </a:xfrm>
          <a:prstGeom prst="rect">
            <a:avLst/>
          </a:prstGeom>
        </p:spPr>
        <p:txBody>
          <a:bodyPr/>
          <a:lstStyle/>
          <a:p>
            <a:pPr/>
            <a:r>
              <a:t>the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1"/>
          <p:cNvSpPr txBox="1"/>
          <p:nvPr>
            <p:ph type="title"/>
          </p:nvPr>
        </p:nvSpPr>
        <p:spPr>
          <a:xfrm>
            <a:off x="838200" y="0"/>
            <a:ext cx="10515600" cy="335666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46" name="Content Placeholder 2"/>
          <p:cNvSpPr txBox="1"/>
          <p:nvPr>
            <p:ph type="body" idx="1"/>
          </p:nvPr>
        </p:nvSpPr>
        <p:spPr>
          <a:xfrm>
            <a:off x="838200" y="601884"/>
            <a:ext cx="10515600" cy="5798916"/>
          </a:xfrm>
          <a:prstGeom prst="rect">
            <a:avLst/>
          </a:prstGeom>
        </p:spPr>
        <p:txBody>
          <a:bodyPr/>
          <a:lstStyle/>
          <a:p>
            <a:pPr/>
            <a:r>
              <a:t>the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itle 1"/>
          <p:cNvSpPr txBox="1"/>
          <p:nvPr>
            <p:ph type="title"/>
          </p:nvPr>
        </p:nvSpPr>
        <p:spPr>
          <a:xfrm>
            <a:off x="838200" y="0"/>
            <a:ext cx="10515600" cy="335666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49" name="Content Placeholder 2"/>
          <p:cNvSpPr txBox="1"/>
          <p:nvPr>
            <p:ph type="body" idx="1"/>
          </p:nvPr>
        </p:nvSpPr>
        <p:spPr>
          <a:xfrm>
            <a:off x="838200" y="601884"/>
            <a:ext cx="10515600" cy="5798916"/>
          </a:xfrm>
          <a:prstGeom prst="rect">
            <a:avLst/>
          </a:prstGeom>
        </p:spPr>
        <p:txBody>
          <a:bodyPr/>
          <a:lstStyle/>
          <a:p>
            <a:pPr/>
            <a:r>
              <a:t>the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1"/>
          <p:cNvSpPr txBox="1"/>
          <p:nvPr>
            <p:ph type="title"/>
          </p:nvPr>
        </p:nvSpPr>
        <p:spPr>
          <a:xfrm>
            <a:off x="838200" y="182881"/>
            <a:ext cx="10515600" cy="113157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TEXT</a:t>
            </a:r>
          </a:p>
        </p:txBody>
      </p:sp>
      <p:sp>
        <p:nvSpPr>
          <p:cNvPr id="98" name="Content Placeholder 2"/>
          <p:cNvSpPr txBox="1"/>
          <p:nvPr>
            <p:ph type="body" idx="1"/>
          </p:nvPr>
        </p:nvSpPr>
        <p:spPr>
          <a:xfrm>
            <a:off x="532434" y="1154429"/>
            <a:ext cx="11296893" cy="540639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1000"/>
              </a:lnSpc>
              <a:defRPr sz="4800"/>
            </a:pPr>
            <a:r>
              <a:t>James 2:26</a:t>
            </a:r>
          </a:p>
          <a:p>
            <a:pPr>
              <a:lnSpc>
                <a:spcPct val="81000"/>
              </a:lnSpc>
              <a:defRPr sz="4800"/>
            </a:pPr>
          </a:p>
          <a:p>
            <a:pPr>
              <a:lnSpc>
                <a:spcPct val="81000"/>
              </a:lnSpc>
              <a:defRPr sz="4800"/>
            </a:pPr>
            <a:r>
              <a:t>Mark 11:23</a:t>
            </a:r>
          </a:p>
          <a:p>
            <a:pPr>
              <a:lnSpc>
                <a:spcPct val="81000"/>
              </a:lnSpc>
              <a:defRPr sz="4800"/>
            </a:pPr>
          </a:p>
          <a:p>
            <a:pPr>
              <a:lnSpc>
                <a:spcPct val="81000"/>
              </a:lnSpc>
              <a:defRPr sz="4800"/>
            </a:pPr>
            <a:r>
              <a:t>James 1:6</a:t>
            </a:r>
          </a:p>
          <a:p>
            <a:pPr>
              <a:lnSpc>
                <a:spcPct val="81000"/>
              </a:lnSpc>
              <a:defRPr sz="4800"/>
            </a:pPr>
          </a:p>
          <a:p>
            <a:pPr>
              <a:lnSpc>
                <a:spcPct val="81000"/>
              </a:lnSpc>
              <a:defRPr sz="4800"/>
            </a:pPr>
            <a:r>
              <a:t>Luke 17:6-7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itle 1"/>
          <p:cNvSpPr txBox="1"/>
          <p:nvPr>
            <p:ph type="title"/>
          </p:nvPr>
        </p:nvSpPr>
        <p:spPr>
          <a:xfrm>
            <a:off x="838200" y="0"/>
            <a:ext cx="10515600" cy="335666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52" name="Content Placeholder 2"/>
          <p:cNvSpPr txBox="1"/>
          <p:nvPr>
            <p:ph type="body" idx="1"/>
          </p:nvPr>
        </p:nvSpPr>
        <p:spPr>
          <a:xfrm>
            <a:off x="838200" y="601884"/>
            <a:ext cx="10515600" cy="5798916"/>
          </a:xfrm>
          <a:prstGeom prst="rect">
            <a:avLst/>
          </a:prstGeom>
        </p:spPr>
        <p:txBody>
          <a:bodyPr/>
          <a:lstStyle/>
          <a:p>
            <a:pPr/>
            <a:r>
              <a:t>the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1"/>
          <p:cNvSpPr txBox="1"/>
          <p:nvPr>
            <p:ph type="title"/>
          </p:nvPr>
        </p:nvSpPr>
        <p:spPr>
          <a:xfrm>
            <a:off x="838200" y="0"/>
            <a:ext cx="10515600" cy="335666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55" name="Content Placeholder 2"/>
          <p:cNvSpPr txBox="1"/>
          <p:nvPr>
            <p:ph type="body" idx="1"/>
          </p:nvPr>
        </p:nvSpPr>
        <p:spPr>
          <a:xfrm>
            <a:off x="838200" y="601884"/>
            <a:ext cx="10515600" cy="5798916"/>
          </a:xfrm>
          <a:prstGeom prst="rect">
            <a:avLst/>
          </a:prstGeom>
        </p:spPr>
        <p:txBody>
          <a:bodyPr/>
          <a:lstStyle/>
          <a:p>
            <a:pPr/>
            <a:r>
              <a:t>the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le 1"/>
          <p:cNvSpPr txBox="1"/>
          <p:nvPr>
            <p:ph type="title"/>
          </p:nvPr>
        </p:nvSpPr>
        <p:spPr>
          <a:xfrm>
            <a:off x="965521" y="92597"/>
            <a:ext cx="10515601" cy="717632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Introduction</a:t>
            </a:r>
          </a:p>
        </p:txBody>
      </p:sp>
      <p:sp>
        <p:nvSpPr>
          <p:cNvPr id="101" name="Content Placeholder 2"/>
          <p:cNvSpPr txBox="1"/>
          <p:nvPr>
            <p:ph type="body" idx="1"/>
          </p:nvPr>
        </p:nvSpPr>
        <p:spPr>
          <a:xfrm>
            <a:off x="381964" y="1154429"/>
            <a:ext cx="11389490" cy="5406392"/>
          </a:xfrm>
          <a:prstGeom prst="rect">
            <a:avLst/>
          </a:prstGeom>
        </p:spPr>
        <p:txBody>
          <a:bodyPr/>
          <a:lstStyle/>
          <a:p>
            <a:pPr marL="224027" indent="-224027" defTabSz="896111">
              <a:lnSpc>
                <a:spcPct val="72000"/>
              </a:lnSpc>
              <a:spcBef>
                <a:spcPts val="900"/>
              </a:spcBef>
              <a:defRPr sz="3920"/>
            </a:pPr>
            <a:r>
              <a:t>Why do we need to put on the whole armour of God?</a:t>
            </a:r>
            <a:endParaRPr sz="2254"/>
          </a:p>
          <a:p>
            <a:pPr marL="224027" indent="-224027" defTabSz="896111">
              <a:lnSpc>
                <a:spcPct val="72000"/>
              </a:lnSpc>
              <a:spcBef>
                <a:spcPts val="900"/>
              </a:spcBef>
              <a:defRPr sz="4704"/>
            </a:pPr>
          </a:p>
          <a:p>
            <a:pPr marL="224027" indent="-224027" defTabSz="896111">
              <a:lnSpc>
                <a:spcPct val="72000"/>
              </a:lnSpc>
              <a:spcBef>
                <a:spcPts val="900"/>
              </a:spcBef>
              <a:defRPr sz="3920"/>
            </a:pPr>
            <a:r>
              <a:t>Why do we need Faith?</a:t>
            </a:r>
            <a:endParaRPr sz="2254"/>
          </a:p>
          <a:p>
            <a:pPr marL="224027" indent="-224027" defTabSz="896111">
              <a:lnSpc>
                <a:spcPct val="72000"/>
              </a:lnSpc>
              <a:spcBef>
                <a:spcPts val="900"/>
              </a:spcBef>
              <a:defRPr sz="4704"/>
            </a:pPr>
          </a:p>
          <a:p>
            <a:pPr marL="224027" indent="-224027" defTabSz="896111">
              <a:lnSpc>
                <a:spcPct val="72000"/>
              </a:lnSpc>
              <a:spcBef>
                <a:spcPts val="900"/>
              </a:spcBef>
              <a:defRPr sz="3920"/>
            </a:pPr>
            <a:r>
              <a:t>What is Hebrews 11:1.</a:t>
            </a:r>
            <a:endParaRPr sz="2254"/>
          </a:p>
          <a:p>
            <a:pPr marL="224027" indent="-224027" defTabSz="896111">
              <a:lnSpc>
                <a:spcPct val="72000"/>
              </a:lnSpc>
              <a:spcBef>
                <a:spcPts val="900"/>
              </a:spcBef>
              <a:defRPr sz="4704"/>
            </a:pPr>
          </a:p>
          <a:p>
            <a:pPr marL="224027" indent="-224027" defTabSz="896111">
              <a:lnSpc>
                <a:spcPct val="72000"/>
              </a:lnSpc>
              <a:spcBef>
                <a:spcPts val="900"/>
              </a:spcBef>
              <a:defRPr sz="3920"/>
            </a:pPr>
            <a:r>
              <a:t>Faith is the substance of things hoped for, the evidence of things not seen. Things which have been seen but we believe it will be seen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1"/>
          <p:cNvSpPr txBox="1"/>
          <p:nvPr>
            <p:ph type="title"/>
          </p:nvPr>
        </p:nvSpPr>
        <p:spPr>
          <a:xfrm>
            <a:off x="838200" y="0"/>
            <a:ext cx="10515600" cy="462987"/>
          </a:xfrm>
          <a:prstGeom prst="rect">
            <a:avLst/>
          </a:prstGeom>
        </p:spPr>
        <p:txBody>
          <a:bodyPr/>
          <a:lstStyle>
            <a:lvl1pPr algn="ctr"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04" name="Content Placeholder 2"/>
          <p:cNvSpPr txBox="1"/>
          <p:nvPr>
            <p:ph type="body" idx="1"/>
          </p:nvPr>
        </p:nvSpPr>
        <p:spPr>
          <a:xfrm>
            <a:off x="439837" y="462987"/>
            <a:ext cx="11412640" cy="6132123"/>
          </a:xfrm>
          <a:prstGeom prst="rect">
            <a:avLst/>
          </a:prstGeom>
        </p:spPr>
        <p:txBody>
          <a:bodyPr/>
          <a:lstStyle/>
          <a:p>
            <a:pPr>
              <a:defRPr sz="3200"/>
            </a:pPr>
          </a:p>
          <a:p>
            <a:pPr marL="0" indent="0" algn="ctr">
              <a:buSzTx/>
              <a:buNone/>
              <a:defRPr b="1" sz="4400"/>
            </a:pPr>
            <a:r>
              <a:t>Biblical Examples Of People Who Exhibited Faith</a:t>
            </a:r>
          </a:p>
          <a:p>
            <a:pPr marL="0" indent="0" algn="ctr">
              <a:buSzTx/>
              <a:buNone/>
              <a:defRPr b="1" sz="1400"/>
            </a:pPr>
          </a:p>
          <a:p>
            <a:pPr>
              <a:defRPr b="1" sz="32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Hebrews 11: 4 Abel</a:t>
            </a:r>
          </a:p>
          <a:p>
            <a:pPr>
              <a:defRPr b="1" sz="32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Hebrews 11: 5 Enoch</a:t>
            </a:r>
          </a:p>
          <a:p>
            <a:pPr>
              <a:defRPr b="1" sz="32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Hebrews 11: 7 Noah</a:t>
            </a:r>
          </a:p>
          <a:p>
            <a:pPr>
              <a:defRPr b="1" sz="32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Hebrews 11: 8 Abraham</a:t>
            </a:r>
          </a:p>
          <a:p>
            <a:pPr>
              <a:defRPr b="1" sz="32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Hebrews 11: 11 Sarah</a:t>
            </a:r>
          </a:p>
          <a:p>
            <a:pPr>
              <a:defRPr b="1" sz="32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Hebrews 11: 20 Isaac</a:t>
            </a:r>
          </a:p>
          <a:p>
            <a:pPr>
              <a:defRPr b="1" sz="32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Hebrews 11: 21 Jacob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itle 1"/>
          <p:cNvSpPr txBox="1"/>
          <p:nvPr>
            <p:ph type="title"/>
          </p:nvPr>
        </p:nvSpPr>
        <p:spPr>
          <a:xfrm>
            <a:off x="838200" y="217170"/>
            <a:ext cx="10515600" cy="571501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/>
            <a:r>
              <a:t>Biblical Examples Of People Who Exhibited Faith</a:t>
            </a:r>
          </a:p>
        </p:txBody>
      </p:sp>
      <p:sp>
        <p:nvSpPr>
          <p:cNvPr id="107" name="Content Placeholder 2"/>
          <p:cNvSpPr txBox="1"/>
          <p:nvPr>
            <p:ph type="body" idx="1"/>
          </p:nvPr>
        </p:nvSpPr>
        <p:spPr>
          <a:xfrm>
            <a:off x="838200" y="971550"/>
            <a:ext cx="10515600" cy="554355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2000"/>
              </a:lnSpc>
              <a:defRPr b="1" sz="29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Hebrews 11: 22 Joseph</a:t>
            </a:r>
            <a:endParaRPr sz="2500"/>
          </a:p>
          <a:p>
            <a:pPr>
              <a:lnSpc>
                <a:spcPct val="72000"/>
              </a:lnSpc>
              <a:defRPr b="1" sz="32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>
              <a:lnSpc>
                <a:spcPct val="72000"/>
              </a:lnSpc>
              <a:defRPr b="1" sz="29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Hebrews 11: 23 Moses’ Parents</a:t>
            </a:r>
            <a:endParaRPr sz="2500"/>
          </a:p>
          <a:p>
            <a:pPr>
              <a:lnSpc>
                <a:spcPct val="72000"/>
              </a:lnSpc>
              <a:defRPr b="1" sz="32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>
              <a:lnSpc>
                <a:spcPct val="72000"/>
              </a:lnSpc>
              <a:defRPr b="1" sz="29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Hebrews 11: 24 Moses</a:t>
            </a:r>
            <a:endParaRPr sz="2500"/>
          </a:p>
          <a:p>
            <a:pPr>
              <a:lnSpc>
                <a:spcPct val="72000"/>
              </a:lnSpc>
              <a:defRPr b="1" sz="32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>
              <a:lnSpc>
                <a:spcPct val="72000"/>
              </a:lnSpc>
              <a:defRPr b="1" sz="29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Hebrews 11: 29 People of Israel</a:t>
            </a:r>
            <a:endParaRPr sz="2500"/>
          </a:p>
          <a:p>
            <a:pPr>
              <a:lnSpc>
                <a:spcPct val="72000"/>
              </a:lnSpc>
              <a:defRPr b="1" sz="32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>
              <a:lnSpc>
                <a:spcPct val="72000"/>
              </a:lnSpc>
              <a:defRPr b="1" sz="29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Hebrews 11: 31 Rahab the Prostitute</a:t>
            </a:r>
            <a:endParaRPr sz="2500"/>
          </a:p>
          <a:p>
            <a:pPr>
              <a:lnSpc>
                <a:spcPct val="72000"/>
              </a:lnSpc>
              <a:defRPr b="1" sz="32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>
              <a:lnSpc>
                <a:spcPct val="72000"/>
              </a:lnSpc>
              <a:defRPr b="1" sz="2900">
                <a:solidFill>
                  <a:srgbClr val="33333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Hebrews 11: 32</a:t>
            </a:r>
            <a:r>
              <a:rPr b="0"/>
              <a:t>  </a:t>
            </a:r>
            <a:r>
              <a:t>Gideon, Barak, Samson and Jephthah, about David and Samuel and the prophets,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itle 1"/>
          <p:cNvSpPr txBox="1"/>
          <p:nvPr>
            <p:ph type="title"/>
          </p:nvPr>
        </p:nvSpPr>
        <p:spPr>
          <a:xfrm>
            <a:off x="838200" y="0"/>
            <a:ext cx="10515600" cy="335666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10" name="Content Placeholder 2"/>
          <p:cNvSpPr txBox="1"/>
          <p:nvPr>
            <p:ph type="body" idx="1"/>
          </p:nvPr>
        </p:nvSpPr>
        <p:spPr>
          <a:xfrm>
            <a:off x="532435" y="335665"/>
            <a:ext cx="11262167" cy="6065136"/>
          </a:xfrm>
          <a:prstGeom prst="rect">
            <a:avLst/>
          </a:prstGeom>
        </p:spPr>
        <p:txBody>
          <a:bodyPr/>
          <a:lstStyle/>
          <a:p>
            <a:pPr marL="0" indent="0" algn="ctr" defTabSz="886968">
              <a:lnSpc>
                <a:spcPct val="72000"/>
              </a:lnSpc>
              <a:spcBef>
                <a:spcPts val="900"/>
              </a:spcBef>
              <a:buSzTx/>
              <a:buNone/>
              <a:defRPr b="1" sz="3492"/>
            </a:pPr>
            <a:r>
              <a:t>SOME FACTS ABOUT FAITH</a:t>
            </a:r>
            <a:endParaRPr sz="2425"/>
          </a:p>
          <a:p>
            <a:pPr marL="0" indent="0" algn="ctr" defTabSz="886968">
              <a:lnSpc>
                <a:spcPct val="72000"/>
              </a:lnSpc>
              <a:spcBef>
                <a:spcPts val="900"/>
              </a:spcBef>
              <a:buSzTx/>
              <a:buNone/>
              <a:defRPr b="1" sz="2910"/>
            </a:pPr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sz="3783"/>
            </a:pPr>
            <a:r>
              <a:t>Without faith it is impossible to please God (Heb 11:6)</a:t>
            </a:r>
            <a:endParaRPr sz="2425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sz="4171"/>
            </a:pPr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sz="3783"/>
            </a:pPr>
            <a:r>
              <a:t>The best friend of faith is  to believe</a:t>
            </a:r>
            <a:r>
              <a:rPr b="0"/>
              <a:t> </a:t>
            </a:r>
            <a:endParaRPr sz="2425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sz="4171"/>
            </a:pPr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sz="3783"/>
            </a:pPr>
            <a:r>
              <a:t>You don’t need </a:t>
            </a:r>
            <a:r>
              <a:rPr u="sng"/>
              <a:t>too big </a:t>
            </a:r>
            <a:r>
              <a:t>faith to have things come into being</a:t>
            </a:r>
            <a:endParaRPr sz="2425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sz="4171"/>
            </a:pPr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sz="3783"/>
            </a:pPr>
            <a:r>
              <a:t>Doubt is the greatest enemy of faith</a:t>
            </a:r>
            <a:r>
              <a:rPr b="0"/>
              <a:t> (</a:t>
            </a:r>
            <a:r>
              <a:t>Mat. 21:18-22, Jn. 20:24-29)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/>
          <p:nvPr>
            <p:ph type="title"/>
          </p:nvPr>
        </p:nvSpPr>
        <p:spPr>
          <a:xfrm>
            <a:off x="838200" y="0"/>
            <a:ext cx="10515600" cy="335666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13" name="Content Placeholder 2"/>
          <p:cNvSpPr txBox="1"/>
          <p:nvPr>
            <p:ph type="body" idx="1"/>
          </p:nvPr>
        </p:nvSpPr>
        <p:spPr>
          <a:xfrm>
            <a:off x="838200" y="601884"/>
            <a:ext cx="10515600" cy="5798916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72000"/>
              </a:lnSpc>
              <a:buSzTx/>
              <a:buNone/>
              <a:defRPr b="1" sz="3700"/>
            </a:pPr>
            <a:r>
              <a:t>SOME FACTS ABOUT FAITH</a:t>
            </a:r>
            <a:endParaRPr sz="2500"/>
          </a:p>
          <a:p>
            <a:pPr>
              <a:lnSpc>
                <a:spcPct val="72000"/>
              </a:lnSpc>
              <a:defRPr b="1" sz="4000"/>
            </a:pPr>
            <a:r>
              <a:t>Faith is not logic</a:t>
            </a:r>
            <a:endParaRPr sz="2500"/>
          </a:p>
          <a:p>
            <a:pPr>
              <a:lnSpc>
                <a:spcPct val="72000"/>
              </a:lnSpc>
              <a:defRPr b="1" sz="4400"/>
            </a:pPr>
          </a:p>
          <a:p>
            <a:pPr>
              <a:lnSpc>
                <a:spcPct val="72000"/>
              </a:lnSpc>
              <a:defRPr b="1" sz="4000"/>
            </a:pPr>
            <a:r>
              <a:t>Situations and circumstances can sometimes determine your level of faith</a:t>
            </a:r>
            <a:endParaRPr sz="2500"/>
          </a:p>
          <a:p>
            <a:pPr>
              <a:lnSpc>
                <a:spcPct val="72000"/>
              </a:lnSpc>
              <a:defRPr b="1" sz="4400"/>
            </a:pPr>
          </a:p>
          <a:p>
            <a:pPr>
              <a:lnSpc>
                <a:spcPct val="72000"/>
              </a:lnSpc>
              <a:defRPr b="1" sz="4000"/>
            </a:pPr>
            <a:r>
              <a:t>The seemingly unpleasant part of faith</a:t>
            </a:r>
            <a:endParaRPr sz="2500"/>
          </a:p>
          <a:p>
            <a:pPr>
              <a:lnSpc>
                <a:spcPct val="72000"/>
              </a:lnSpc>
              <a:defRPr b="1" sz="4400"/>
            </a:pPr>
          </a:p>
          <a:p>
            <a:pPr>
              <a:lnSpc>
                <a:spcPct val="72000"/>
              </a:lnSpc>
              <a:defRPr b="1" sz="4000"/>
            </a:pPr>
            <a:r>
              <a:t>The even if -Heb 11:13, Heb. 11:35-37; Dan 3:18 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itle 1"/>
          <p:cNvSpPr txBox="1"/>
          <p:nvPr>
            <p:ph type="title"/>
          </p:nvPr>
        </p:nvSpPr>
        <p:spPr>
          <a:xfrm>
            <a:off x="838200" y="0"/>
            <a:ext cx="10515600" cy="335666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16" name="Content Placeholder 2"/>
          <p:cNvSpPr txBox="1"/>
          <p:nvPr>
            <p:ph type="body" idx="1"/>
          </p:nvPr>
        </p:nvSpPr>
        <p:spPr>
          <a:xfrm>
            <a:off x="548831" y="613458"/>
            <a:ext cx="11060577" cy="5798916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  <a:defRPr b="1" sz="4000"/>
            </a:pPr>
            <a:r>
              <a:t>#1. OPPORTUNISTIC FAITH</a:t>
            </a:r>
          </a:p>
          <a:p>
            <a:pPr marL="0" indent="0" algn="ctr">
              <a:buSzTx/>
              <a:buNone/>
              <a:defRPr sz="1500"/>
            </a:pPr>
          </a:p>
          <a:p>
            <a:pPr>
              <a:defRPr sz="4400"/>
            </a:pPr>
            <a:r>
              <a:t>Faith that makes use of opportunities. </a:t>
            </a:r>
            <a:r>
              <a:rPr b="1"/>
              <a:t>Mark 10:46 </a:t>
            </a:r>
            <a:endParaRPr b="1"/>
          </a:p>
          <a:p>
            <a:pPr>
              <a:defRPr sz="4400"/>
            </a:pPr>
          </a:p>
          <a:p>
            <a:pPr>
              <a:defRPr sz="4400"/>
            </a:pPr>
            <a:r>
              <a:t>Grab any opportunity by faith because you can never tell when next such an opportunity may come again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itle 1"/>
          <p:cNvSpPr txBox="1"/>
          <p:nvPr>
            <p:ph type="title"/>
          </p:nvPr>
        </p:nvSpPr>
        <p:spPr>
          <a:xfrm>
            <a:off x="838200" y="0"/>
            <a:ext cx="10515600" cy="335666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/>
            <a:r>
              <a:t>.</a:t>
            </a:r>
          </a:p>
        </p:txBody>
      </p:sp>
      <p:sp>
        <p:nvSpPr>
          <p:cNvPr id="119" name="Content Placeholder 2"/>
          <p:cNvSpPr txBox="1"/>
          <p:nvPr>
            <p:ph type="body" idx="1"/>
          </p:nvPr>
        </p:nvSpPr>
        <p:spPr>
          <a:xfrm>
            <a:off x="486136" y="601884"/>
            <a:ext cx="11366341" cy="5798916"/>
          </a:xfrm>
          <a:prstGeom prst="rect">
            <a:avLst/>
          </a:prstGeom>
        </p:spPr>
        <p:txBody>
          <a:bodyPr/>
          <a:lstStyle/>
          <a:p>
            <a:pPr marL="0" indent="0" algn="ctr" defTabSz="886968">
              <a:lnSpc>
                <a:spcPct val="72000"/>
              </a:lnSpc>
              <a:spcBef>
                <a:spcPts val="900"/>
              </a:spcBef>
              <a:buSzTx/>
              <a:buNone/>
              <a:defRPr b="1" sz="3298"/>
            </a:pPr>
            <a:r>
              <a:t>#2. CIRCUMSTANTIAL FAITH</a:t>
            </a:r>
            <a:endParaRPr sz="2231"/>
          </a:p>
          <a:p>
            <a:pPr marL="0" indent="0" algn="ctr" defTabSz="886968">
              <a:lnSpc>
                <a:spcPct val="72000"/>
              </a:lnSpc>
              <a:spcBef>
                <a:spcPts val="900"/>
              </a:spcBef>
              <a:buSzTx/>
              <a:buNone/>
              <a:defRPr sz="2425"/>
            </a:pPr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sz="3298"/>
            </a:pPr>
            <a:r>
              <a:t>Faith that makes use of unfavorable  circumstances or situation</a:t>
            </a:r>
            <a:endParaRPr sz="2231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sz="3880"/>
            </a:pPr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sz="3298"/>
            </a:pPr>
            <a:r>
              <a:t>We need to exercise faith despite our situations or circumstances.</a:t>
            </a:r>
            <a:endParaRPr sz="2231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sz="3880"/>
            </a:pPr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sz="3298"/>
            </a:pPr>
            <a:r>
              <a:t>We must not sit and complain of our situation as if that is the end of life.</a:t>
            </a:r>
            <a:endParaRPr sz="2231"/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sz="3880"/>
            </a:pPr>
          </a:p>
          <a:p>
            <a:pPr marL="221742" indent="-221742" defTabSz="886968">
              <a:lnSpc>
                <a:spcPct val="72000"/>
              </a:lnSpc>
              <a:spcBef>
                <a:spcPts val="900"/>
              </a:spcBef>
              <a:defRPr b="1" sz="3298"/>
            </a:pPr>
            <a:r>
              <a:t>We must outlive our situations and come out of them by faith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