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0" name="Shape 11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le Text"/>
          <p:cNvSpPr txBox="1"/>
          <p:nvPr>
            <p:ph type="title"/>
          </p:nvPr>
        </p:nvSpPr>
        <p:spPr>
          <a:xfrm>
            <a:off x="6629400" y="274638"/>
            <a:ext cx="2057400" cy="5851527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2" name="Body Level One…"/>
          <p:cNvSpPr txBox="1"/>
          <p:nvPr>
            <p:ph type="body" idx="1"/>
          </p:nvPr>
        </p:nvSpPr>
        <p:spPr>
          <a:xfrm>
            <a:off x="457200" y="274638"/>
            <a:ext cx="6019800" cy="5851527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722312" y="2906713"/>
            <a:ext cx="7772401" cy="1500189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Rectangle"/>
          <p:cNvSpPr/>
          <p:nvPr>
            <p:ph type="body" sz="quarter" idx="21"/>
          </p:nvPr>
        </p:nvSpPr>
        <p:spPr>
          <a:xfrm>
            <a:off x="4645025" y="1535112"/>
            <a:ext cx="4041775" cy="639764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457200" y="273050"/>
            <a:ext cx="3008315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Rectangle"/>
          <p:cNvSpPr/>
          <p:nvPr>
            <p:ph type="body" sz="half" idx="21"/>
          </p:nvPr>
        </p:nvSpPr>
        <p:spPr>
          <a:xfrm>
            <a:off x="457198" y="1435100"/>
            <a:ext cx="3008317" cy="4691063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1792288" y="4800600"/>
            <a:ext cx="5486402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Image"/>
          <p:cNvSpPr/>
          <p:nvPr>
            <p:ph type="pic" sz="half" idx="21"/>
          </p:nvPr>
        </p:nvSpPr>
        <p:spPr>
          <a:xfrm>
            <a:off x="1792288" y="612775"/>
            <a:ext cx="5486402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1792288" y="5367337"/>
            <a:ext cx="5486402" cy="80486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0">
              <a:spcBef>
                <a:spcPts val="300"/>
              </a:spcBef>
              <a:buSzTx/>
              <a:buFontTx/>
              <a:buNone/>
              <a:defRPr sz="1400"/>
            </a:lvl2pPr>
            <a:lvl3pPr marL="0" indent="0">
              <a:spcBef>
                <a:spcPts val="300"/>
              </a:spcBef>
              <a:buSzTx/>
              <a:buFontTx/>
              <a:buNone/>
              <a:defRPr sz="1400"/>
            </a:lvl3pPr>
            <a:lvl4pPr marL="0" indent="0">
              <a:spcBef>
                <a:spcPts val="300"/>
              </a:spcBef>
              <a:buSzTx/>
              <a:buFontTx/>
              <a:buNone/>
              <a:defRPr sz="1400"/>
            </a:lvl4pPr>
            <a:lvl5pPr marL="0" indent="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428179" y="6414761"/>
            <a:ext cx="258622" cy="248303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ETTING INTO THE DEEP THINGS OF GOD"/>
          <p:cNvSpPr txBox="1"/>
          <p:nvPr>
            <p:ph type="ctrTitle"/>
          </p:nvPr>
        </p:nvSpPr>
        <p:spPr>
          <a:xfrm>
            <a:off x="685800" y="561050"/>
            <a:ext cx="7772400" cy="3039400"/>
          </a:xfrm>
          <a:prstGeom prst="rect">
            <a:avLst/>
          </a:prstGeom>
        </p:spPr>
        <p:txBody>
          <a:bodyPr/>
          <a:lstStyle/>
          <a:p>
            <a:pPr/>
            <a:r>
              <a:t>G</a:t>
            </a:r>
            <a:r>
              <a:t>OING </a:t>
            </a:r>
            <a:r>
              <a:t>DEEP</a:t>
            </a:r>
            <a:r>
              <a:t>ER IN</a:t>
            </a:r>
            <a:r>
              <a:t> THINGS OF GOD</a:t>
            </a:r>
          </a:p>
        </p:txBody>
      </p:sp>
      <p:sp>
        <p:nvSpPr>
          <p:cNvPr id="113" name="EZEKIEL 47:1-5; MAT 13:1-9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EZEKIEL 47:1-5; MAT 13:1-9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FOUR LEVELS OF DEPTH"/>
          <p:cNvSpPr txBox="1"/>
          <p:nvPr>
            <p:ph type="title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/>
            <a:r>
              <a:t>Four Levels of Spirituality</a:t>
            </a:r>
          </a:p>
        </p:txBody>
      </p:sp>
      <p:sp>
        <p:nvSpPr>
          <p:cNvPr id="116" name="ANKLE DEPTH- FOOT MEN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 b="1">
                <a:solidFill>
                  <a:srgbClr val="002060"/>
                </a:solidFill>
              </a:defRPr>
            </a:pPr>
            <a:r>
              <a:t>Ankle depth- Christians</a:t>
            </a:r>
          </a:p>
          <a:p>
            <a:pPr>
              <a:lnSpc>
                <a:spcPct val="90000"/>
              </a:lnSpc>
              <a:defRPr b="1">
                <a:solidFill>
                  <a:srgbClr val="002060"/>
                </a:solidFill>
              </a:defRPr>
            </a:pPr>
          </a:p>
          <a:p>
            <a:pPr>
              <a:lnSpc>
                <a:spcPct val="90000"/>
              </a:lnSpc>
              <a:defRPr b="1">
                <a:solidFill>
                  <a:srgbClr val="002060"/>
                </a:solidFill>
              </a:defRPr>
            </a:pPr>
            <a:r>
              <a:t>Knee depth- Spirituality</a:t>
            </a:r>
          </a:p>
          <a:p>
            <a:pPr>
              <a:lnSpc>
                <a:spcPct val="90000"/>
              </a:lnSpc>
              <a:defRPr b="1">
                <a:solidFill>
                  <a:srgbClr val="002060"/>
                </a:solidFill>
              </a:defRPr>
            </a:pPr>
          </a:p>
          <a:p>
            <a:pPr>
              <a:lnSpc>
                <a:spcPct val="90000"/>
              </a:lnSpc>
              <a:defRPr b="1">
                <a:solidFill>
                  <a:srgbClr val="002060"/>
                </a:solidFill>
              </a:defRPr>
            </a:pPr>
            <a:r>
              <a:t>Waist depth- Spirituality</a:t>
            </a:r>
          </a:p>
          <a:p>
            <a:pPr>
              <a:lnSpc>
                <a:spcPct val="90000"/>
              </a:lnSpc>
              <a:defRPr b="1">
                <a:solidFill>
                  <a:srgbClr val="002060"/>
                </a:solidFill>
              </a:defRPr>
            </a:pPr>
          </a:p>
          <a:p>
            <a:pPr>
              <a:lnSpc>
                <a:spcPct val="90000"/>
              </a:lnSpc>
              <a:defRPr b="1">
                <a:solidFill>
                  <a:srgbClr val="002060"/>
                </a:solidFill>
              </a:defRPr>
            </a:pPr>
            <a:r>
              <a:t>Swimming depth- Heavenly focussed Spirituality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FOUR LEVELS OF DEPTH"/>
          <p:cNvSpPr txBox="1"/>
          <p:nvPr>
            <p:ph type="title"/>
          </p:nvPr>
        </p:nvSpPr>
        <p:spPr>
          <a:xfrm>
            <a:off x="457200" y="108284"/>
            <a:ext cx="8229600" cy="938463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/>
            <a:r>
              <a:t>Four Levels Of Christianity</a:t>
            </a:r>
          </a:p>
        </p:txBody>
      </p:sp>
      <p:sp>
        <p:nvSpPr>
          <p:cNvPr id="119" name="ANKLE DEPTH- FOOT MEN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defRPr b="1">
                <a:solidFill>
                  <a:srgbClr val="002060"/>
                </a:solidFill>
              </a:defRPr>
            </a:pPr>
            <a:r>
              <a:t>Wayside Christians</a:t>
            </a:r>
          </a:p>
          <a:p>
            <a:pPr>
              <a:defRPr b="1">
                <a:solidFill>
                  <a:srgbClr val="002060"/>
                </a:solidFill>
              </a:defRPr>
            </a:pPr>
          </a:p>
          <a:p>
            <a:pPr>
              <a:defRPr b="1">
                <a:solidFill>
                  <a:srgbClr val="002060"/>
                </a:solidFill>
              </a:defRPr>
            </a:pPr>
            <a:r>
              <a:t>Rock- fallen Christians </a:t>
            </a:r>
          </a:p>
          <a:p>
            <a:pPr>
              <a:defRPr b="1">
                <a:solidFill>
                  <a:srgbClr val="002060"/>
                </a:solidFill>
              </a:defRPr>
            </a:pPr>
          </a:p>
          <a:p>
            <a:pPr>
              <a:defRPr b="1">
                <a:solidFill>
                  <a:srgbClr val="002060"/>
                </a:solidFill>
              </a:defRPr>
            </a:pPr>
            <a:r>
              <a:t>Thorny Prickle Christians</a:t>
            </a:r>
          </a:p>
          <a:p>
            <a:pPr>
              <a:defRPr b="1">
                <a:solidFill>
                  <a:srgbClr val="002060"/>
                </a:solidFill>
              </a:defRPr>
            </a:pPr>
          </a:p>
          <a:p>
            <a:pPr>
              <a:defRPr b="1">
                <a:solidFill>
                  <a:srgbClr val="002060"/>
                </a:solidFill>
              </a:defRPr>
            </a:pPr>
            <a:r>
              <a:t>Well Nourished Christian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WAY SIDE BELIEVERS"/>
          <p:cNvSpPr txBox="1"/>
          <p:nvPr>
            <p:ph type="title"/>
          </p:nvPr>
        </p:nvSpPr>
        <p:spPr>
          <a:xfrm>
            <a:off x="457200" y="49019"/>
            <a:ext cx="8229600" cy="593672"/>
          </a:xfrm>
          <a:prstGeom prst="rect">
            <a:avLst/>
          </a:prstGeom>
        </p:spPr>
        <p:txBody>
          <a:bodyPr/>
          <a:lstStyle>
            <a:lvl1pPr defTabSz="713230">
              <a:defRPr sz="3000"/>
            </a:lvl1pPr>
          </a:lstStyle>
          <a:p>
            <a:pPr/>
            <a:r>
              <a:t>Way side Believers: Ankle deep Christians</a:t>
            </a:r>
          </a:p>
        </p:txBody>
      </p:sp>
      <p:sp>
        <p:nvSpPr>
          <p:cNvPr id="122" name="THESE ARE SHALLOW PEOPLE…"/>
          <p:cNvSpPr txBox="1"/>
          <p:nvPr>
            <p:ph type="body" idx="1"/>
          </p:nvPr>
        </p:nvSpPr>
        <p:spPr>
          <a:xfrm>
            <a:off x="359104" y="712442"/>
            <a:ext cx="8543506" cy="5801196"/>
          </a:xfrm>
          <a:prstGeom prst="rect">
            <a:avLst/>
          </a:prstGeom>
        </p:spPr>
        <p:txBody>
          <a:bodyPr/>
          <a:lstStyle/>
          <a:p>
            <a:pPr marL="291465" indent="-291465" defTabSz="777240">
              <a:spcBef>
                <a:spcPts val="600"/>
              </a:spcBef>
              <a:defRPr b="1" sz="2700">
                <a:solidFill>
                  <a:srgbClr val="002060"/>
                </a:solidFill>
              </a:defRPr>
            </a:pPr>
            <a:r>
              <a:t>They are not fully converted</a:t>
            </a:r>
          </a:p>
          <a:p>
            <a:pPr marL="291465" indent="-291465" defTabSz="777240">
              <a:spcBef>
                <a:spcPts val="600"/>
              </a:spcBef>
              <a:defRPr b="1" sz="2700">
                <a:solidFill>
                  <a:srgbClr val="002060"/>
                </a:solidFill>
              </a:defRPr>
            </a:pPr>
          </a:p>
          <a:p>
            <a:pPr marL="291465" indent="-291465" defTabSz="777240">
              <a:spcBef>
                <a:spcPts val="600"/>
              </a:spcBef>
              <a:defRPr b="1" sz="2700">
                <a:solidFill>
                  <a:srgbClr val="002060"/>
                </a:solidFill>
              </a:defRPr>
            </a:pPr>
            <a:r>
              <a:t>They come as spectators, church shoppers</a:t>
            </a:r>
          </a:p>
          <a:p>
            <a:pPr marL="291465" indent="-291465" defTabSz="777240">
              <a:spcBef>
                <a:spcPts val="600"/>
              </a:spcBef>
              <a:defRPr b="1" sz="2700">
                <a:solidFill>
                  <a:srgbClr val="002060"/>
                </a:solidFill>
              </a:defRPr>
            </a:pPr>
          </a:p>
          <a:p>
            <a:pPr marL="291465" indent="-291465" defTabSz="777240">
              <a:spcBef>
                <a:spcPts val="600"/>
              </a:spcBef>
              <a:defRPr b="1" sz="2700">
                <a:solidFill>
                  <a:srgbClr val="002060"/>
                </a:solidFill>
              </a:defRPr>
            </a:pPr>
            <a:r>
              <a:t>They are unable to read their Bible Bible, they are tossed with the wind of deception</a:t>
            </a:r>
          </a:p>
          <a:p>
            <a:pPr marL="291465" indent="-291465" defTabSz="777240">
              <a:spcBef>
                <a:spcPts val="600"/>
              </a:spcBef>
              <a:defRPr b="1" sz="2700">
                <a:solidFill>
                  <a:srgbClr val="002060"/>
                </a:solidFill>
              </a:defRPr>
            </a:pPr>
          </a:p>
          <a:p>
            <a:pPr marL="291465" indent="-291465" defTabSz="777240">
              <a:spcBef>
                <a:spcPts val="600"/>
              </a:spcBef>
              <a:defRPr b="1" sz="2700">
                <a:solidFill>
                  <a:srgbClr val="002060"/>
                </a:solidFill>
              </a:defRPr>
            </a:pPr>
            <a:r>
              <a:t>They are unable to pray, hardly joins church for fellowship</a:t>
            </a:r>
          </a:p>
          <a:p>
            <a:pPr marL="291465" indent="-291465" defTabSz="777240">
              <a:spcBef>
                <a:spcPts val="600"/>
              </a:spcBef>
              <a:defRPr b="1" sz="2700">
                <a:solidFill>
                  <a:srgbClr val="002060"/>
                </a:solidFill>
              </a:defRPr>
            </a:pPr>
          </a:p>
          <a:p>
            <a:pPr marL="291465" indent="-291465" defTabSz="777240">
              <a:spcBef>
                <a:spcPts val="600"/>
              </a:spcBef>
              <a:defRPr b="1" sz="2700">
                <a:solidFill>
                  <a:srgbClr val="002060"/>
                </a:solidFill>
              </a:defRPr>
            </a:pPr>
          </a:p>
          <a:p>
            <a:pPr marL="291465" indent="-291465" defTabSz="777240">
              <a:spcBef>
                <a:spcPts val="600"/>
              </a:spcBef>
              <a:defRPr b="1" sz="2700">
                <a:solidFill>
                  <a:srgbClr val="002060"/>
                </a:solidFill>
              </a:defRPr>
            </a:pPr>
            <a:r>
              <a:t>John 12:1-8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KNEE LENGTH CHRISTIAN"/>
          <p:cNvSpPr txBox="1"/>
          <p:nvPr>
            <p:ph type="title"/>
          </p:nvPr>
        </p:nvSpPr>
        <p:spPr>
          <a:xfrm>
            <a:off x="457200" y="68638"/>
            <a:ext cx="8229600" cy="618195"/>
          </a:xfrm>
          <a:prstGeom prst="rect">
            <a:avLst/>
          </a:prstGeom>
        </p:spPr>
        <p:txBody>
          <a:bodyPr/>
          <a:lstStyle/>
          <a:p>
            <a:pPr defTabSz="758951">
              <a:defRPr sz="3200"/>
            </a:pPr>
            <a:r>
              <a:t>Rocky fallen: </a:t>
            </a:r>
            <a:r>
              <a:t>Knee-length Christian</a:t>
            </a:r>
          </a:p>
        </p:txBody>
      </p:sp>
      <p:sp>
        <p:nvSpPr>
          <p:cNvPr id="125" name="THESE ARE PEOPLE WHO HAVE FALLEN ON ROCKS…"/>
          <p:cNvSpPr txBox="1"/>
          <p:nvPr>
            <p:ph type="body" idx="1"/>
          </p:nvPr>
        </p:nvSpPr>
        <p:spPr>
          <a:xfrm>
            <a:off x="457199" y="699897"/>
            <a:ext cx="8582743" cy="6031721"/>
          </a:xfrm>
          <a:prstGeom prst="rect">
            <a:avLst/>
          </a:prstGeom>
        </p:spPr>
        <p:txBody>
          <a:bodyPr/>
          <a:lstStyle/>
          <a:p>
            <a:pPr marL="305179" indent="-305179" defTabSz="813816">
              <a:lnSpc>
                <a:spcPct val="90000"/>
              </a:lnSpc>
              <a:spcBef>
                <a:spcPts val="600"/>
              </a:spcBef>
              <a:defRPr b="1" sz="2500">
                <a:solidFill>
                  <a:srgbClr val="002060"/>
                </a:solidFill>
              </a:defRPr>
            </a:pPr>
            <a:r>
              <a:t>This represent people who have a false profession of faith.</a:t>
            </a:r>
          </a:p>
          <a:p>
            <a:pPr marL="305179" indent="-305179" defTabSz="813816">
              <a:lnSpc>
                <a:spcPct val="90000"/>
              </a:lnSpc>
              <a:spcBef>
                <a:spcPts val="600"/>
              </a:spcBef>
              <a:defRPr b="1" sz="2500">
                <a:solidFill>
                  <a:srgbClr val="002060"/>
                </a:solidFill>
              </a:defRPr>
            </a:pPr>
            <a:r>
              <a:t>They get converted yet, unable to get grounded in the word and experience genuine growth </a:t>
            </a:r>
          </a:p>
          <a:p>
            <a:pPr marL="305179" indent="-305179" defTabSz="813816">
              <a:lnSpc>
                <a:spcPct val="90000"/>
              </a:lnSpc>
              <a:spcBef>
                <a:spcPts val="600"/>
              </a:spcBef>
              <a:defRPr b="1" sz="2500">
                <a:solidFill>
                  <a:srgbClr val="002060"/>
                </a:solidFill>
              </a:defRPr>
            </a:pPr>
            <a:r>
              <a:t>Sometimes, they are full of strife and envy,</a:t>
            </a:r>
          </a:p>
          <a:p>
            <a:pPr marL="305179" indent="-305179" defTabSz="813816">
              <a:lnSpc>
                <a:spcPct val="90000"/>
              </a:lnSpc>
              <a:spcBef>
                <a:spcPts val="600"/>
              </a:spcBef>
              <a:defRPr b="1" sz="2500">
                <a:solidFill>
                  <a:srgbClr val="002060"/>
                </a:solidFill>
              </a:defRPr>
            </a:pPr>
            <a:r>
              <a:t>Backbiting, undermining and Hatred</a:t>
            </a:r>
          </a:p>
          <a:p>
            <a:pPr marL="305179" indent="-305179" defTabSz="813816">
              <a:lnSpc>
                <a:spcPct val="90000"/>
              </a:lnSpc>
              <a:spcBef>
                <a:spcPts val="600"/>
              </a:spcBef>
              <a:defRPr b="1" sz="2500">
                <a:solidFill>
                  <a:srgbClr val="002060"/>
                </a:solidFill>
              </a:defRPr>
            </a:pPr>
            <a:r>
              <a:t>Pray for me Christian</a:t>
            </a:r>
          </a:p>
          <a:p>
            <a:pPr marL="305179" indent="-305179" defTabSz="813816">
              <a:lnSpc>
                <a:spcPct val="90000"/>
              </a:lnSpc>
              <a:spcBef>
                <a:spcPts val="600"/>
              </a:spcBef>
              <a:defRPr b="1" sz="2500">
                <a:solidFill>
                  <a:srgbClr val="002060"/>
                </a:solidFill>
              </a:defRPr>
            </a:pPr>
          </a:p>
          <a:p>
            <a:pPr marL="305179" indent="-305179" defTabSz="813816">
              <a:lnSpc>
                <a:spcPct val="90000"/>
              </a:lnSpc>
              <a:spcBef>
                <a:spcPts val="600"/>
              </a:spcBef>
              <a:defRPr b="1" sz="2500">
                <a:solidFill>
                  <a:srgbClr val="002060"/>
                </a:solidFill>
              </a:defRPr>
            </a:pPr>
            <a:r>
              <a:t>They seek the pleasures and desires of the world.</a:t>
            </a:r>
          </a:p>
          <a:p>
            <a:pPr marL="305179" indent="-305179" defTabSz="813816">
              <a:lnSpc>
                <a:spcPct val="90000"/>
              </a:lnSpc>
              <a:spcBef>
                <a:spcPts val="600"/>
              </a:spcBef>
              <a:defRPr b="1" sz="2500">
                <a:solidFill>
                  <a:srgbClr val="002060"/>
                </a:solidFill>
              </a:defRPr>
            </a:pPr>
            <a:r>
              <a:t>They are casual readers of the Bible</a:t>
            </a:r>
          </a:p>
          <a:p>
            <a:pPr marL="305179" indent="-305179" defTabSz="813816">
              <a:lnSpc>
                <a:spcPct val="90000"/>
              </a:lnSpc>
              <a:spcBef>
                <a:spcPts val="600"/>
              </a:spcBef>
              <a:defRPr b="1" sz="2500">
                <a:solidFill>
                  <a:srgbClr val="002060"/>
                </a:solidFill>
              </a:defRPr>
            </a:pPr>
          </a:p>
          <a:p>
            <a:pPr marL="305179" indent="-305179" defTabSz="813816">
              <a:lnSpc>
                <a:spcPct val="90000"/>
              </a:lnSpc>
              <a:spcBef>
                <a:spcPts val="600"/>
              </a:spcBef>
              <a:defRPr b="1" sz="2500">
                <a:solidFill>
                  <a:srgbClr val="002060"/>
                </a:solidFill>
              </a:defRPr>
            </a:pPr>
            <a:r>
              <a:t>They sometimes have baptism of the Holy Spirit but do not develop the fruit of the spirit. </a:t>
            </a:r>
          </a:p>
          <a:p>
            <a:pPr marL="305179" indent="-305179" defTabSz="813816">
              <a:lnSpc>
                <a:spcPct val="90000"/>
              </a:lnSpc>
              <a:spcBef>
                <a:spcPts val="600"/>
              </a:spcBef>
              <a:defRPr b="1" sz="2500">
                <a:solidFill>
                  <a:srgbClr val="002060"/>
                </a:solidFill>
              </a:defRPr>
            </a:pPr>
          </a:p>
          <a:p>
            <a:pPr marL="305179" indent="-305179" defTabSz="813816">
              <a:lnSpc>
                <a:spcPct val="90000"/>
              </a:lnSpc>
              <a:spcBef>
                <a:spcPts val="600"/>
              </a:spcBef>
              <a:defRPr b="1" sz="2500">
                <a:solidFill>
                  <a:srgbClr val="002060"/>
                </a:solidFill>
              </a:defRPr>
            </a:pPr>
            <a:r>
              <a:t>Luke 12:13-31.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WAIST LENGTH PEOPLE"/>
          <p:cNvSpPr txBox="1"/>
          <p:nvPr>
            <p:ph type="title"/>
          </p:nvPr>
        </p:nvSpPr>
        <p:spPr>
          <a:xfrm>
            <a:off x="457200" y="117685"/>
            <a:ext cx="8229600" cy="789862"/>
          </a:xfrm>
          <a:prstGeom prst="rect">
            <a:avLst/>
          </a:prstGeom>
        </p:spPr>
        <p:txBody>
          <a:bodyPr/>
          <a:lstStyle>
            <a:lvl1pPr>
              <a:defRPr sz="3900"/>
            </a:lvl1pPr>
          </a:lstStyle>
          <a:p>
            <a:pPr/>
            <a:r>
              <a:t>Thorn-prickle: Waist Length Christians</a:t>
            </a:r>
          </a:p>
        </p:txBody>
      </p:sp>
      <p:sp>
        <p:nvSpPr>
          <p:cNvPr id="128" name="THESE ARE PEOPLE WHO HAVE FALLEN ON THORNS…"/>
          <p:cNvSpPr txBox="1"/>
          <p:nvPr>
            <p:ph type="body" idx="1"/>
          </p:nvPr>
        </p:nvSpPr>
        <p:spPr>
          <a:xfrm>
            <a:off x="457200" y="898822"/>
            <a:ext cx="8229600" cy="5639340"/>
          </a:xfrm>
          <a:prstGeom prst="rect">
            <a:avLst/>
          </a:prstGeom>
        </p:spPr>
        <p:txBody>
          <a:bodyPr/>
          <a:lstStyle/>
          <a:p>
            <a:pPr marL="301752" indent="-301752" defTabSz="804672">
              <a:lnSpc>
                <a:spcPct val="80000"/>
              </a:lnSpc>
              <a:spcBef>
                <a:spcPts val="500"/>
              </a:spcBef>
              <a:defRPr b="1" sz="2300">
                <a:solidFill>
                  <a:srgbClr val="002060"/>
                </a:solidFill>
              </a:defRPr>
            </a:pPr>
            <a:r>
              <a:t>They are Christians who loose focus as they grew along the Christian path</a:t>
            </a:r>
          </a:p>
          <a:p>
            <a:pPr marL="301752" indent="-301752" defTabSz="804672">
              <a:lnSpc>
                <a:spcPct val="80000"/>
              </a:lnSpc>
              <a:spcBef>
                <a:spcPts val="500"/>
              </a:spcBef>
              <a:defRPr b="1" sz="2300">
                <a:solidFill>
                  <a:srgbClr val="002060"/>
                </a:solidFill>
              </a:defRPr>
            </a:pPr>
          </a:p>
          <a:p>
            <a:pPr marL="301752" indent="-301752" defTabSz="804672">
              <a:lnSpc>
                <a:spcPct val="80000"/>
              </a:lnSpc>
              <a:spcBef>
                <a:spcPts val="500"/>
              </a:spcBef>
              <a:defRPr b="1" sz="2300">
                <a:solidFill>
                  <a:srgbClr val="002060"/>
                </a:solidFill>
              </a:defRPr>
            </a:pPr>
            <a:r>
              <a:t>They are carried by the burdens and worries of this world,</a:t>
            </a:r>
          </a:p>
          <a:p>
            <a:pPr marL="301752" indent="-301752" defTabSz="804672">
              <a:lnSpc>
                <a:spcPct val="80000"/>
              </a:lnSpc>
              <a:spcBef>
                <a:spcPts val="500"/>
              </a:spcBef>
              <a:defRPr b="1" sz="2300">
                <a:solidFill>
                  <a:srgbClr val="002060"/>
                </a:solidFill>
              </a:defRPr>
            </a:pPr>
          </a:p>
          <a:p>
            <a:pPr marL="301752" indent="-301752" defTabSz="804672">
              <a:lnSpc>
                <a:spcPct val="80000"/>
              </a:lnSpc>
              <a:spcBef>
                <a:spcPts val="500"/>
              </a:spcBef>
              <a:defRPr b="1" sz="2300">
                <a:solidFill>
                  <a:srgbClr val="002060"/>
                </a:solidFill>
              </a:defRPr>
            </a:pPr>
            <a:r>
              <a:t>Deceit of wealth. Rich ruler Mat 6:21;  Mark 10;17-31</a:t>
            </a:r>
          </a:p>
          <a:p>
            <a:pPr marL="301752" indent="-301752" defTabSz="804672">
              <a:lnSpc>
                <a:spcPct val="80000"/>
              </a:lnSpc>
              <a:spcBef>
                <a:spcPts val="500"/>
              </a:spcBef>
              <a:defRPr b="1" sz="2300">
                <a:solidFill>
                  <a:srgbClr val="002060"/>
                </a:solidFill>
              </a:defRPr>
            </a:pPr>
          </a:p>
          <a:p>
            <a:pPr marL="301752" indent="-301752" defTabSz="804672">
              <a:lnSpc>
                <a:spcPct val="80000"/>
              </a:lnSpc>
              <a:spcBef>
                <a:spcPts val="500"/>
              </a:spcBef>
              <a:defRPr b="1" sz="2300">
                <a:solidFill>
                  <a:srgbClr val="002060"/>
                </a:solidFill>
              </a:defRPr>
            </a:pPr>
            <a:r>
              <a:t>They find it difficult to accept difficult situations</a:t>
            </a:r>
          </a:p>
          <a:p>
            <a:pPr marL="301752" indent="-301752" defTabSz="804672">
              <a:lnSpc>
                <a:spcPct val="80000"/>
              </a:lnSpc>
              <a:spcBef>
                <a:spcPts val="500"/>
              </a:spcBef>
              <a:defRPr b="1" sz="2300">
                <a:solidFill>
                  <a:srgbClr val="002060"/>
                </a:solidFill>
              </a:defRPr>
            </a:pPr>
          </a:p>
          <a:p>
            <a:pPr marL="301752" indent="-301752" defTabSz="804672">
              <a:lnSpc>
                <a:spcPct val="80000"/>
              </a:lnSpc>
              <a:spcBef>
                <a:spcPts val="500"/>
              </a:spcBef>
              <a:defRPr b="1" sz="2300">
                <a:solidFill>
                  <a:srgbClr val="002060"/>
                </a:solidFill>
              </a:defRPr>
            </a:pPr>
            <a:r>
              <a:t>They who carry excess weight in life, </a:t>
            </a:r>
          </a:p>
          <a:p>
            <a:pPr marL="301752" indent="-301752" defTabSz="804672">
              <a:lnSpc>
                <a:spcPct val="80000"/>
              </a:lnSpc>
              <a:spcBef>
                <a:spcPts val="500"/>
              </a:spcBef>
              <a:defRPr b="1" sz="2300">
                <a:solidFill>
                  <a:srgbClr val="002060"/>
                </a:solidFill>
              </a:defRPr>
            </a:pPr>
          </a:p>
          <a:p>
            <a:pPr marL="301752" indent="-301752" defTabSz="804672">
              <a:lnSpc>
                <a:spcPct val="80000"/>
              </a:lnSpc>
              <a:spcBef>
                <a:spcPts val="500"/>
              </a:spcBef>
              <a:defRPr b="1" sz="2300">
                <a:solidFill>
                  <a:srgbClr val="002060"/>
                </a:solidFill>
              </a:defRPr>
            </a:pPr>
            <a:r>
              <a:t>They are selfish self conceited, and not think about others</a:t>
            </a:r>
          </a:p>
          <a:p>
            <a:pPr marL="301752" indent="-301752" defTabSz="804672">
              <a:lnSpc>
                <a:spcPct val="80000"/>
              </a:lnSpc>
              <a:spcBef>
                <a:spcPts val="500"/>
              </a:spcBef>
              <a:defRPr b="1" sz="2300">
                <a:solidFill>
                  <a:srgbClr val="002060"/>
                </a:solidFill>
              </a:defRPr>
            </a:pPr>
            <a:r>
              <a:t>They read the Bible but very soon, these scriptures escape and when they meet difficult situations forget their God</a:t>
            </a:r>
          </a:p>
          <a:p>
            <a:pPr marL="301752" indent="-301752" defTabSz="804672">
              <a:lnSpc>
                <a:spcPct val="80000"/>
              </a:lnSpc>
              <a:spcBef>
                <a:spcPts val="500"/>
              </a:spcBef>
              <a:defRPr b="1" sz="2300">
                <a:solidFill>
                  <a:srgbClr val="002060"/>
                </a:solidFill>
              </a:defRPr>
            </a:pPr>
            <a:r>
              <a:t>They have baptism of the Holy Spirit and develop some of the fruit of the spirit but not all. They have stunted growth.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DEEP PEOPLE"/>
          <p:cNvSpPr txBox="1"/>
          <p:nvPr>
            <p:ph type="title"/>
          </p:nvPr>
        </p:nvSpPr>
        <p:spPr>
          <a:xfrm>
            <a:off x="457200" y="39209"/>
            <a:ext cx="8229600" cy="520101"/>
          </a:xfrm>
          <a:prstGeom prst="rect">
            <a:avLst/>
          </a:prstGeom>
        </p:spPr>
        <p:txBody>
          <a:bodyPr/>
          <a:lstStyle>
            <a:lvl1pPr defTabSz="603504">
              <a:defRPr sz="2600"/>
            </a:lvl1pPr>
          </a:lstStyle>
          <a:p>
            <a:pPr/>
            <a:r>
              <a:t>DEEP PEOPLE</a:t>
            </a:r>
          </a:p>
        </p:txBody>
      </p:sp>
      <p:sp>
        <p:nvSpPr>
          <p:cNvPr id="131" name="FELL ON GOOD SOIL…"/>
          <p:cNvSpPr txBox="1"/>
          <p:nvPr>
            <p:ph type="body" idx="1"/>
          </p:nvPr>
        </p:nvSpPr>
        <p:spPr>
          <a:xfrm>
            <a:off x="457200" y="516252"/>
            <a:ext cx="8229600" cy="6080767"/>
          </a:xfrm>
          <a:prstGeom prst="rect">
            <a:avLst/>
          </a:prstGeom>
        </p:spPr>
        <p:txBody>
          <a:bodyPr/>
          <a:lstStyle/>
          <a:p>
            <a:pPr marL="332613" indent="-332613" defTabSz="886967">
              <a:lnSpc>
                <a:spcPct val="90000"/>
              </a:lnSpc>
              <a:spcBef>
                <a:spcPts val="600"/>
              </a:spcBef>
              <a:defRPr b="1" sz="2600">
                <a:solidFill>
                  <a:srgbClr val="002060"/>
                </a:solidFill>
              </a:defRPr>
            </a:pPr>
            <a:r>
              <a:t>People with persona</a:t>
            </a:r>
            <a:r>
              <a:t>l devotion with God</a:t>
            </a:r>
          </a:p>
          <a:p>
            <a:pPr marL="332613" indent="-332613" defTabSz="886967">
              <a:lnSpc>
                <a:spcPct val="90000"/>
              </a:lnSpc>
              <a:spcBef>
                <a:spcPts val="600"/>
              </a:spcBef>
              <a:defRPr b="1" sz="2600">
                <a:solidFill>
                  <a:srgbClr val="002060"/>
                </a:solidFill>
              </a:defRPr>
            </a:pPr>
            <a:r>
              <a:t>Personal fellowship with God</a:t>
            </a:r>
          </a:p>
          <a:p>
            <a:pPr marL="332613" indent="-332613" defTabSz="886967">
              <a:lnSpc>
                <a:spcPct val="90000"/>
              </a:lnSpc>
              <a:spcBef>
                <a:spcPts val="600"/>
              </a:spcBef>
              <a:defRPr b="1" sz="2600">
                <a:solidFill>
                  <a:srgbClr val="002060"/>
                </a:solidFill>
              </a:defRPr>
            </a:pPr>
            <a:r>
              <a:t>Spirit baptized, Fruit of the spirit developing encounter</a:t>
            </a:r>
          </a:p>
          <a:p>
            <a:pPr marL="332613" indent="-332613" defTabSz="886967">
              <a:lnSpc>
                <a:spcPct val="90000"/>
              </a:lnSpc>
              <a:spcBef>
                <a:spcPts val="600"/>
              </a:spcBef>
              <a:defRPr b="1" sz="2600">
                <a:solidFill>
                  <a:srgbClr val="002060"/>
                </a:solidFill>
              </a:defRPr>
            </a:pPr>
            <a:r>
              <a:t>Taken up your cross and following Jesus Mat 16:24-28</a:t>
            </a:r>
          </a:p>
          <a:p>
            <a:pPr marL="332613" indent="-332613" defTabSz="886967">
              <a:lnSpc>
                <a:spcPct val="90000"/>
              </a:lnSpc>
              <a:spcBef>
                <a:spcPts val="600"/>
              </a:spcBef>
              <a:defRPr b="1" sz="2600">
                <a:solidFill>
                  <a:srgbClr val="002060"/>
                </a:solidFill>
              </a:defRPr>
            </a:pPr>
            <a:r>
              <a:t>The growing believer, knows the focus, not destructed, maturing, </a:t>
            </a:r>
          </a:p>
          <a:p>
            <a:pPr marL="332613" indent="-332613" defTabSz="886967">
              <a:lnSpc>
                <a:spcPct val="90000"/>
              </a:lnSpc>
              <a:spcBef>
                <a:spcPts val="600"/>
              </a:spcBef>
              <a:defRPr b="1" sz="2600">
                <a:solidFill>
                  <a:srgbClr val="002060"/>
                </a:solidFill>
              </a:defRPr>
            </a:pPr>
            <a:r>
              <a:t>You read your bible not under compulsion </a:t>
            </a:r>
          </a:p>
          <a:p>
            <a:pPr marL="332613" indent="-332613" defTabSz="886967">
              <a:lnSpc>
                <a:spcPct val="90000"/>
              </a:lnSpc>
              <a:spcBef>
                <a:spcPts val="600"/>
              </a:spcBef>
              <a:defRPr b="1" sz="2600">
                <a:solidFill>
                  <a:srgbClr val="002060"/>
                </a:solidFill>
              </a:defRPr>
            </a:pPr>
            <a:r>
              <a:t>They are in tuned with God</a:t>
            </a:r>
          </a:p>
          <a:p>
            <a:pPr marL="332613" indent="-332613" defTabSz="886967">
              <a:lnSpc>
                <a:spcPct val="90000"/>
              </a:lnSpc>
              <a:spcBef>
                <a:spcPts val="600"/>
              </a:spcBef>
              <a:defRPr b="1" sz="2600">
                <a:solidFill>
                  <a:srgbClr val="002060"/>
                </a:solidFill>
              </a:defRPr>
            </a:pPr>
            <a:r>
              <a:t>They get deeper under standing in the word</a:t>
            </a:r>
          </a:p>
          <a:p>
            <a:pPr marL="332613" indent="-332613" defTabSz="886967">
              <a:lnSpc>
                <a:spcPct val="90000"/>
              </a:lnSpc>
              <a:spcBef>
                <a:spcPts val="600"/>
              </a:spcBef>
              <a:defRPr b="1" sz="2600">
                <a:solidFill>
                  <a:srgbClr val="002060"/>
                </a:solidFill>
              </a:defRPr>
            </a:pPr>
            <a:r>
              <a:t>They dream dreams, You have theophanies of God</a:t>
            </a:r>
          </a:p>
          <a:p>
            <a:pPr marL="332613" indent="-332613" defTabSz="886967">
              <a:lnSpc>
                <a:spcPct val="90000"/>
              </a:lnSpc>
              <a:spcBef>
                <a:spcPts val="600"/>
              </a:spcBef>
              <a:defRPr b="1" sz="2600">
                <a:solidFill>
                  <a:srgbClr val="002060"/>
                </a:solidFill>
              </a:defRPr>
            </a:pPr>
            <a:r>
              <a:t>You have an experience of god and revelation of God</a:t>
            </a:r>
          </a:p>
          <a:p>
            <a:pPr marL="332613" indent="-332613" defTabSz="886967">
              <a:lnSpc>
                <a:spcPct val="90000"/>
              </a:lnSpc>
              <a:spcBef>
                <a:spcPts val="600"/>
              </a:spcBef>
              <a:defRPr b="1" sz="2600">
                <a:solidFill>
                  <a:srgbClr val="002060"/>
                </a:solidFill>
              </a:defRPr>
            </a:pPr>
            <a:r>
              <a:t>2 COR 12:2-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HOW TO MOVE TO THE NEXT LEVEL IN SPIRITUAL LIFE"/>
          <p:cNvSpPr txBox="1"/>
          <p:nvPr>
            <p:ph type="title"/>
          </p:nvPr>
        </p:nvSpPr>
        <p:spPr>
          <a:xfrm>
            <a:off x="457200" y="274639"/>
            <a:ext cx="8229600" cy="627730"/>
          </a:xfrm>
          <a:prstGeom prst="rect">
            <a:avLst/>
          </a:prstGeom>
        </p:spPr>
        <p:txBody>
          <a:bodyPr/>
          <a:lstStyle>
            <a:lvl1pPr defTabSz="832103">
              <a:defRPr b="1" sz="3100">
                <a:solidFill>
                  <a:srgbClr val="FF0000"/>
                </a:solidFill>
              </a:defRPr>
            </a:lvl1pPr>
          </a:lstStyle>
          <a:p>
            <a:pPr/>
            <a:r>
              <a:t>How to move to the next level in spiritual life</a:t>
            </a:r>
          </a:p>
        </p:txBody>
      </p:sp>
      <p:sp>
        <p:nvSpPr>
          <p:cNvPr id="134" name="YOU NEED TO MOVE THE NEXT LEVEL OF YOUR SPIRIT…"/>
          <p:cNvSpPr txBox="1"/>
          <p:nvPr>
            <p:ph type="body" idx="1"/>
          </p:nvPr>
        </p:nvSpPr>
        <p:spPr>
          <a:xfrm>
            <a:off x="457200" y="1022683"/>
            <a:ext cx="8229600" cy="5474370"/>
          </a:xfrm>
          <a:prstGeom prst="rect">
            <a:avLst/>
          </a:prstGeom>
        </p:spPr>
        <p:txBody>
          <a:bodyPr/>
          <a:lstStyle/>
          <a:p>
            <a:pPr marL="339470" indent="-339470" defTabSz="905255">
              <a:lnSpc>
                <a:spcPct val="81000"/>
              </a:lnSpc>
              <a:spcBef>
                <a:spcPts val="500"/>
              </a:spcBef>
              <a:defRPr b="1" sz="2574">
                <a:solidFill>
                  <a:srgbClr val="002060"/>
                </a:solidFill>
              </a:defRPr>
            </a:pPr>
            <a:r>
              <a:t>You need to move the next level of your spirit</a:t>
            </a:r>
          </a:p>
          <a:p>
            <a:pPr marL="339470" indent="-339470" defTabSz="905255">
              <a:lnSpc>
                <a:spcPct val="81000"/>
              </a:lnSpc>
              <a:spcBef>
                <a:spcPts val="500"/>
              </a:spcBef>
              <a:defRPr b="1" sz="2574">
                <a:solidFill>
                  <a:srgbClr val="002060"/>
                </a:solidFill>
              </a:defRPr>
            </a:pPr>
            <a:r>
              <a:t> </a:t>
            </a:r>
          </a:p>
          <a:p>
            <a:pPr marL="339470" indent="-339470" defTabSz="905255">
              <a:lnSpc>
                <a:spcPct val="81000"/>
              </a:lnSpc>
              <a:spcBef>
                <a:spcPts val="500"/>
              </a:spcBef>
              <a:defRPr b="1" sz="2574">
                <a:solidFill>
                  <a:srgbClr val="002060"/>
                </a:solidFill>
              </a:defRPr>
            </a:pPr>
            <a:r>
              <a:t>Desire more and more of the spirit</a:t>
            </a:r>
          </a:p>
          <a:p>
            <a:pPr marL="339470" indent="-339470" defTabSz="905255">
              <a:lnSpc>
                <a:spcPct val="81000"/>
              </a:lnSpc>
              <a:spcBef>
                <a:spcPts val="500"/>
              </a:spcBef>
              <a:defRPr b="1" sz="2574">
                <a:solidFill>
                  <a:srgbClr val="002060"/>
                </a:solidFill>
              </a:defRPr>
            </a:pPr>
          </a:p>
          <a:p>
            <a:pPr marL="339470" indent="-339470" defTabSz="905255">
              <a:lnSpc>
                <a:spcPct val="81000"/>
              </a:lnSpc>
              <a:spcBef>
                <a:spcPts val="500"/>
              </a:spcBef>
              <a:defRPr b="1" sz="2574">
                <a:solidFill>
                  <a:srgbClr val="002060"/>
                </a:solidFill>
              </a:defRPr>
            </a:pPr>
            <a:r>
              <a:t>Undertake progressive evangelism</a:t>
            </a:r>
          </a:p>
          <a:p>
            <a:pPr marL="339470" indent="-339470" defTabSz="905255">
              <a:lnSpc>
                <a:spcPct val="81000"/>
              </a:lnSpc>
              <a:spcBef>
                <a:spcPts val="500"/>
              </a:spcBef>
              <a:defRPr b="1" sz="2574">
                <a:solidFill>
                  <a:srgbClr val="002060"/>
                </a:solidFill>
              </a:defRPr>
            </a:pPr>
          </a:p>
          <a:p>
            <a:pPr marL="339470" indent="-339470" defTabSz="905255">
              <a:lnSpc>
                <a:spcPct val="81000"/>
              </a:lnSpc>
              <a:spcBef>
                <a:spcPts val="500"/>
              </a:spcBef>
              <a:defRPr b="1" sz="2574">
                <a:solidFill>
                  <a:srgbClr val="002060"/>
                </a:solidFill>
              </a:defRPr>
            </a:pPr>
            <a:r>
              <a:t>Enhance your prayer life</a:t>
            </a:r>
          </a:p>
          <a:p>
            <a:pPr marL="339470" indent="-339470" defTabSz="905255">
              <a:lnSpc>
                <a:spcPct val="81000"/>
              </a:lnSpc>
              <a:spcBef>
                <a:spcPts val="500"/>
              </a:spcBef>
              <a:defRPr b="1" sz="2574">
                <a:solidFill>
                  <a:srgbClr val="002060"/>
                </a:solidFill>
              </a:defRPr>
            </a:pPr>
          </a:p>
          <a:p>
            <a:pPr marL="339470" indent="-339470" defTabSz="905255">
              <a:lnSpc>
                <a:spcPct val="81000"/>
              </a:lnSpc>
              <a:spcBef>
                <a:spcPts val="500"/>
              </a:spcBef>
              <a:defRPr b="1" sz="2574">
                <a:solidFill>
                  <a:srgbClr val="002060"/>
                </a:solidFill>
              </a:defRPr>
            </a:pPr>
            <a:r>
              <a:t>Read more of the word, frequent time of meditation.</a:t>
            </a:r>
          </a:p>
          <a:p>
            <a:pPr marL="339470" indent="-339470" defTabSz="905255">
              <a:lnSpc>
                <a:spcPct val="81000"/>
              </a:lnSpc>
              <a:spcBef>
                <a:spcPts val="500"/>
              </a:spcBef>
              <a:defRPr b="1" sz="2574">
                <a:solidFill>
                  <a:srgbClr val="002060"/>
                </a:solidFill>
              </a:defRPr>
            </a:pPr>
          </a:p>
          <a:p>
            <a:pPr marL="339470" indent="-339470" defTabSz="905255">
              <a:lnSpc>
                <a:spcPct val="81000"/>
              </a:lnSpc>
              <a:spcBef>
                <a:spcPts val="500"/>
              </a:spcBef>
              <a:defRPr b="1" sz="2574">
                <a:solidFill>
                  <a:srgbClr val="002060"/>
                </a:solidFill>
              </a:defRPr>
            </a:pPr>
            <a:r>
              <a:t>Desire Christian Fellowship </a:t>
            </a:r>
          </a:p>
          <a:p>
            <a:pPr marL="339470" indent="-339470" defTabSz="905255">
              <a:lnSpc>
                <a:spcPct val="81000"/>
              </a:lnSpc>
              <a:spcBef>
                <a:spcPts val="500"/>
              </a:spcBef>
              <a:defRPr b="1" sz="2574">
                <a:solidFill>
                  <a:srgbClr val="002060"/>
                </a:solidFill>
              </a:defRPr>
            </a:pPr>
          </a:p>
          <a:p>
            <a:pPr marL="339470" indent="-339470" defTabSz="905255">
              <a:lnSpc>
                <a:spcPct val="81000"/>
              </a:lnSpc>
              <a:spcBef>
                <a:spcPts val="500"/>
              </a:spcBef>
              <a:defRPr b="1" sz="2574">
                <a:solidFill>
                  <a:srgbClr val="002060"/>
                </a:solidFill>
              </a:defRPr>
            </a:pPr>
            <a:r>
              <a:t>Don’t let the things of this world weigh you down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LET RIVER OF LIFE FLOW THROUGH YOU"/>
          <p:cNvSpPr txBox="1"/>
          <p:nvPr>
            <p:ph type="title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>
            <a:lvl1pPr defTabSz="832103">
              <a:defRPr sz="3500"/>
            </a:lvl1pPr>
          </a:lstStyle>
          <a:p>
            <a:pPr/>
            <a:r>
              <a:t>LET RIVER OF LIFE FLOW THROUGH YOU</a:t>
            </a:r>
          </a:p>
        </p:txBody>
      </p:sp>
      <p:sp>
        <p:nvSpPr>
          <p:cNvPr id="137" name="HE GIVES YOU POWER TO LIVE RIGHT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defRPr b="1">
                <a:solidFill>
                  <a:srgbClr val="002060"/>
                </a:solidFill>
              </a:defRPr>
            </a:pPr>
            <a:r>
              <a:t>HE GIVES YOU POWER TO LIVE RIGHT</a:t>
            </a:r>
          </a:p>
          <a:p>
            <a:pPr>
              <a:defRPr b="1">
                <a:solidFill>
                  <a:srgbClr val="002060"/>
                </a:solidFill>
              </a:defRPr>
            </a:pPr>
            <a:r>
              <a:t>HE HELPS YOU IN YOUR WEAKNESS</a:t>
            </a:r>
          </a:p>
          <a:p>
            <a:pPr>
              <a:defRPr b="1">
                <a:solidFill>
                  <a:srgbClr val="002060"/>
                </a:solidFill>
              </a:defRPr>
            </a:pPr>
            <a:r>
              <a:t>HE HELPS YOU IN YOUR PRAYERS</a:t>
            </a:r>
          </a:p>
          <a:p>
            <a:pPr>
              <a:defRPr b="1">
                <a:solidFill>
                  <a:srgbClr val="002060"/>
                </a:solidFill>
              </a:defRPr>
            </a:pPr>
            <a:r>
              <a:t>HE HELPS YOU SPEAK TO GOD IN AN UNKOWN TONGUE</a:t>
            </a:r>
          </a:p>
          <a:p>
            <a:pPr>
              <a:defRPr b="1">
                <a:solidFill>
                  <a:srgbClr val="002060"/>
                </a:solidFill>
              </a:defRPr>
            </a:pPr>
            <a:r>
              <a:t>HE ADVICES YOU, THAT SMALL VOICE THAT SPEAKS TO YOU</a:t>
            </a:r>
          </a:p>
          <a:p>
            <a:pPr>
              <a:defRPr b="1">
                <a:solidFill>
                  <a:srgbClr val="002060"/>
                </a:solidFill>
              </a:defRPr>
            </a:pPr>
            <a:r>
              <a:t>HE HELPS YOU UNDERSTAND GOD WELL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