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Rectangle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Rectangle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Image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9" y="6414761"/>
            <a:ext cx="258622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ETTING INTO THE DEEP THINGS OF GOD"/>
          <p:cNvSpPr txBox="1"/>
          <p:nvPr>
            <p:ph type="ctrTitle"/>
          </p:nvPr>
        </p:nvSpPr>
        <p:spPr>
          <a:xfrm>
            <a:off x="685800" y="561050"/>
            <a:ext cx="7772400" cy="3039400"/>
          </a:xfrm>
          <a:prstGeom prst="rect">
            <a:avLst/>
          </a:prstGeom>
        </p:spPr>
        <p:txBody>
          <a:bodyPr/>
          <a:lstStyle/>
          <a:p>
            <a:pPr/>
            <a:r>
              <a:t>G</a:t>
            </a:r>
            <a:r>
              <a:t>OING </a:t>
            </a:r>
            <a:r>
              <a:t>DEEP</a:t>
            </a:r>
            <a:r>
              <a:t>ER IN</a:t>
            </a:r>
            <a:r>
              <a:t> THINGS OF GOD</a:t>
            </a:r>
          </a:p>
        </p:txBody>
      </p:sp>
      <p:sp>
        <p:nvSpPr>
          <p:cNvPr id="113" name="EZEKIEL 47:1-5; MAT 13:1-9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EZEKIEL 47:1-5; MAT 13:1-9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FOUR LEVELS OF DEPTH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Four Levels of Spirituality</a:t>
            </a:r>
          </a:p>
        </p:txBody>
      </p:sp>
      <p:sp>
        <p:nvSpPr>
          <p:cNvPr id="116" name="ANKLE DEPTH- FOOT MEN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>
                <a:solidFill>
                  <a:srgbClr val="002060"/>
                </a:solidFill>
              </a:defRPr>
            </a:pPr>
            <a:r>
              <a:t>Ankle depth- Christians</a:t>
            </a:r>
          </a:p>
          <a:p>
            <a:pPr>
              <a:lnSpc>
                <a:spcPct val="90000"/>
              </a:lnSpc>
              <a:defRPr b="1">
                <a:solidFill>
                  <a:srgbClr val="002060"/>
                </a:solidFill>
              </a:defRPr>
            </a:pPr>
          </a:p>
          <a:p>
            <a:pPr>
              <a:lnSpc>
                <a:spcPct val="90000"/>
              </a:lnSpc>
              <a:defRPr b="1">
                <a:solidFill>
                  <a:srgbClr val="002060"/>
                </a:solidFill>
              </a:defRPr>
            </a:pPr>
            <a:r>
              <a:t>Knee depth- Spirituality</a:t>
            </a:r>
          </a:p>
          <a:p>
            <a:pPr>
              <a:lnSpc>
                <a:spcPct val="90000"/>
              </a:lnSpc>
              <a:defRPr b="1">
                <a:solidFill>
                  <a:srgbClr val="002060"/>
                </a:solidFill>
              </a:defRPr>
            </a:pPr>
          </a:p>
          <a:p>
            <a:pPr>
              <a:lnSpc>
                <a:spcPct val="90000"/>
              </a:lnSpc>
              <a:defRPr b="1">
                <a:solidFill>
                  <a:srgbClr val="002060"/>
                </a:solidFill>
              </a:defRPr>
            </a:pPr>
            <a:r>
              <a:t>Waist depth- Spirituality</a:t>
            </a:r>
          </a:p>
          <a:p>
            <a:pPr>
              <a:lnSpc>
                <a:spcPct val="90000"/>
              </a:lnSpc>
              <a:defRPr b="1">
                <a:solidFill>
                  <a:srgbClr val="002060"/>
                </a:solidFill>
              </a:defRPr>
            </a:pPr>
          </a:p>
          <a:p>
            <a:pPr>
              <a:lnSpc>
                <a:spcPct val="90000"/>
              </a:lnSpc>
              <a:defRPr b="1">
                <a:solidFill>
                  <a:srgbClr val="002060"/>
                </a:solidFill>
              </a:defRPr>
            </a:pPr>
            <a:r>
              <a:t>Swimming depth- Heavenly focussed Spirituality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OUR LEVELS OF DEPTH"/>
          <p:cNvSpPr txBox="1"/>
          <p:nvPr>
            <p:ph type="title"/>
          </p:nvPr>
        </p:nvSpPr>
        <p:spPr>
          <a:xfrm>
            <a:off x="457200" y="108284"/>
            <a:ext cx="8229600" cy="9384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Four Levels Of Christianity</a:t>
            </a:r>
          </a:p>
        </p:txBody>
      </p:sp>
      <p:sp>
        <p:nvSpPr>
          <p:cNvPr id="119" name="ANKLE DEPTH- FOOT MEN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r>
              <a:t>Wayside Christians</a:t>
            </a:r>
          </a:p>
          <a:p>
            <a:pPr>
              <a:defRPr b="1">
                <a:solidFill>
                  <a:srgbClr val="002060"/>
                </a:solidFill>
              </a:defRPr>
            </a:pPr>
          </a:p>
          <a:p>
            <a:pPr>
              <a:defRPr b="1">
                <a:solidFill>
                  <a:srgbClr val="002060"/>
                </a:solidFill>
              </a:defRPr>
            </a:pPr>
            <a:r>
              <a:t>Rock- fallen Christians </a:t>
            </a:r>
          </a:p>
          <a:p>
            <a:pPr>
              <a:defRPr b="1">
                <a:solidFill>
                  <a:srgbClr val="002060"/>
                </a:solidFill>
              </a:defRPr>
            </a:pPr>
          </a:p>
          <a:p>
            <a:pPr>
              <a:defRPr b="1">
                <a:solidFill>
                  <a:srgbClr val="002060"/>
                </a:solidFill>
              </a:defRPr>
            </a:pPr>
            <a:r>
              <a:t>Thorny Prickle Christians</a:t>
            </a:r>
          </a:p>
          <a:p>
            <a:pPr>
              <a:defRPr b="1">
                <a:solidFill>
                  <a:srgbClr val="002060"/>
                </a:solidFill>
              </a:defRPr>
            </a:pPr>
          </a:p>
          <a:p>
            <a:pPr>
              <a:defRPr b="1">
                <a:solidFill>
                  <a:srgbClr val="002060"/>
                </a:solidFill>
              </a:defRPr>
            </a:pPr>
            <a:r>
              <a:t>Well Nourished Christian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WAY SIDE BELIEVERS"/>
          <p:cNvSpPr txBox="1"/>
          <p:nvPr>
            <p:ph type="title"/>
          </p:nvPr>
        </p:nvSpPr>
        <p:spPr>
          <a:xfrm>
            <a:off x="457200" y="49019"/>
            <a:ext cx="8229600" cy="593672"/>
          </a:xfrm>
          <a:prstGeom prst="rect">
            <a:avLst/>
          </a:prstGeom>
        </p:spPr>
        <p:txBody>
          <a:bodyPr/>
          <a:lstStyle>
            <a:lvl1pPr defTabSz="713230">
              <a:defRPr sz="3000"/>
            </a:lvl1pPr>
          </a:lstStyle>
          <a:p>
            <a:pPr/>
            <a:r>
              <a:t>Way side Believers: Ankle deep Christians</a:t>
            </a:r>
          </a:p>
        </p:txBody>
      </p:sp>
      <p:sp>
        <p:nvSpPr>
          <p:cNvPr id="122" name="THESE ARE SHALLOW PEOPLE…"/>
          <p:cNvSpPr txBox="1"/>
          <p:nvPr>
            <p:ph type="body" idx="1"/>
          </p:nvPr>
        </p:nvSpPr>
        <p:spPr>
          <a:xfrm>
            <a:off x="359104" y="712442"/>
            <a:ext cx="8543506" cy="5801196"/>
          </a:xfrm>
          <a:prstGeom prst="rect">
            <a:avLst/>
          </a:prstGeom>
        </p:spPr>
        <p:txBody>
          <a:bodyPr/>
          <a:lstStyle/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  <a:r>
              <a:t>They are not fully converted</a:t>
            </a: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  <a:r>
              <a:t>They come as spectators, church shoppers</a:t>
            </a: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  <a:r>
              <a:t>They are unable to read their Bible Bible, they are tossed with the wind of deception</a:t>
            </a: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  <a:r>
              <a:t>They are unable to pray, hardly joins church for fellowship</a:t>
            </a: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</a:p>
          <a:p>
            <a:pPr marL="291465" indent="-291465" defTabSz="777240">
              <a:spcBef>
                <a:spcPts val="600"/>
              </a:spcBef>
              <a:defRPr b="1" sz="2700">
                <a:solidFill>
                  <a:srgbClr val="002060"/>
                </a:solidFill>
              </a:defRPr>
            </a:pPr>
            <a:r>
              <a:t>John 12:1-8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KNEE LENGTH CHRISTIAN"/>
          <p:cNvSpPr txBox="1"/>
          <p:nvPr>
            <p:ph type="title"/>
          </p:nvPr>
        </p:nvSpPr>
        <p:spPr>
          <a:xfrm>
            <a:off x="457200" y="68638"/>
            <a:ext cx="8229600" cy="618195"/>
          </a:xfrm>
          <a:prstGeom prst="rect">
            <a:avLst/>
          </a:prstGeom>
        </p:spPr>
        <p:txBody>
          <a:bodyPr/>
          <a:lstStyle/>
          <a:p>
            <a:pPr defTabSz="758951">
              <a:defRPr sz="3200"/>
            </a:pPr>
            <a:r>
              <a:t>Rocky fallen: </a:t>
            </a:r>
            <a:r>
              <a:t>Knee-length Christian</a:t>
            </a:r>
          </a:p>
        </p:txBody>
      </p:sp>
      <p:sp>
        <p:nvSpPr>
          <p:cNvPr id="125" name="THESE ARE PEOPLE WHO HAVE FALLEN ON ROCKS…"/>
          <p:cNvSpPr txBox="1"/>
          <p:nvPr>
            <p:ph type="body" idx="1"/>
          </p:nvPr>
        </p:nvSpPr>
        <p:spPr>
          <a:xfrm>
            <a:off x="457199" y="699897"/>
            <a:ext cx="8582743" cy="6031721"/>
          </a:xfrm>
          <a:prstGeom prst="rect">
            <a:avLst/>
          </a:prstGeom>
        </p:spPr>
        <p:txBody>
          <a:bodyPr/>
          <a:lstStyle/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This represent people who have a false profession of faith.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They get converted yet, unable to get grounded in the word and experience genuine growth 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Sometimes, they are full of strife and envy,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Backbiting, undermining and Hatred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Pray for me Christian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They seek the pleasures and desires of the world.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They are casual readers of the Bible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They sometimes have baptism of the Holy Spirit but do not develop the fruit of the spirit. </a:t>
            </a: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</a:p>
          <a:p>
            <a:pPr marL="305179" indent="-305179" defTabSz="813816">
              <a:lnSpc>
                <a:spcPct val="90000"/>
              </a:lnSpc>
              <a:spcBef>
                <a:spcPts val="600"/>
              </a:spcBef>
              <a:defRPr b="1" sz="2500">
                <a:solidFill>
                  <a:srgbClr val="002060"/>
                </a:solidFill>
              </a:defRPr>
            </a:pPr>
            <a:r>
              <a:t>Luke 12:13-31.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WAIST LENGTH PEOPLE"/>
          <p:cNvSpPr txBox="1"/>
          <p:nvPr>
            <p:ph type="title"/>
          </p:nvPr>
        </p:nvSpPr>
        <p:spPr>
          <a:xfrm>
            <a:off x="457200" y="117685"/>
            <a:ext cx="8229600" cy="789862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Thorn-prickle: Waist Length Christians</a:t>
            </a:r>
          </a:p>
        </p:txBody>
      </p:sp>
      <p:sp>
        <p:nvSpPr>
          <p:cNvPr id="128" name="THESE ARE PEOPLE WHO HAVE FALLEN ON THORNS…"/>
          <p:cNvSpPr txBox="1"/>
          <p:nvPr>
            <p:ph type="body" idx="1"/>
          </p:nvPr>
        </p:nvSpPr>
        <p:spPr>
          <a:xfrm>
            <a:off x="457200" y="898822"/>
            <a:ext cx="8229600" cy="5639340"/>
          </a:xfrm>
          <a:prstGeom prst="rect">
            <a:avLst/>
          </a:prstGeom>
        </p:spPr>
        <p:txBody>
          <a:bodyPr/>
          <a:lstStyle/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They are Christians who loose focus as they grew along the Christian path</a:t>
            </a: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They are carried by the burdens and worries of this world,</a:t>
            </a: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Deceit of wealth. Rich ruler Mat 6:21;  Mark 10;17-31</a:t>
            </a: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They find it difficult to accept difficult situations</a:t>
            </a: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They who carry excess weight in life, </a:t>
            </a: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They are selfish self conceited, and not think about others</a:t>
            </a: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They read the Bible but very soon, these scriptures escape and when they meet difficult situations forget their God</a:t>
            </a:r>
          </a:p>
          <a:p>
            <a:pPr marL="301752" indent="-301752" defTabSz="804672">
              <a:lnSpc>
                <a:spcPct val="80000"/>
              </a:lnSpc>
              <a:spcBef>
                <a:spcPts val="500"/>
              </a:spcBef>
              <a:defRPr b="1" sz="2300">
                <a:solidFill>
                  <a:srgbClr val="002060"/>
                </a:solidFill>
              </a:defRPr>
            </a:pPr>
            <a:r>
              <a:t>They have baptism of the Holy Spirit and develop some of the fruit of the spirit but not all. They have stunted growth.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DEEP PEOPLE"/>
          <p:cNvSpPr txBox="1"/>
          <p:nvPr>
            <p:ph type="title"/>
          </p:nvPr>
        </p:nvSpPr>
        <p:spPr>
          <a:xfrm>
            <a:off x="457200" y="39209"/>
            <a:ext cx="8229600" cy="520101"/>
          </a:xfrm>
          <a:prstGeom prst="rect">
            <a:avLst/>
          </a:prstGeom>
        </p:spPr>
        <p:txBody>
          <a:bodyPr/>
          <a:lstStyle>
            <a:lvl1pPr defTabSz="603504">
              <a:defRPr sz="2600"/>
            </a:lvl1pPr>
          </a:lstStyle>
          <a:p>
            <a:pPr/>
            <a:r>
              <a:t>DEEP PEOPLE</a:t>
            </a:r>
          </a:p>
        </p:txBody>
      </p:sp>
      <p:sp>
        <p:nvSpPr>
          <p:cNvPr id="131" name="FELL ON GOOD SOIL…"/>
          <p:cNvSpPr txBox="1"/>
          <p:nvPr>
            <p:ph type="body" idx="1"/>
          </p:nvPr>
        </p:nvSpPr>
        <p:spPr>
          <a:xfrm>
            <a:off x="457200" y="516252"/>
            <a:ext cx="8229600" cy="6080767"/>
          </a:xfrm>
          <a:prstGeom prst="rect">
            <a:avLst/>
          </a:prstGeom>
        </p:spPr>
        <p:txBody>
          <a:bodyPr/>
          <a:lstStyle/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People with persona</a:t>
            </a:r>
            <a:r>
              <a:t>l devotion with God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Personal fellowship with God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Spirit baptized, Fruit of the spirit developing encounter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Taken up your cross and following Jesus Mat 16:24-28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The growing believer, knows the focus, not destructed, maturing, 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You read your bible not under compulsion 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They are in tuned with God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They get deeper under standing in the word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They dream dreams, You have theophanies of God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You have an experience of god and revelation of God</a:t>
            </a:r>
          </a:p>
          <a:p>
            <a:pPr marL="332613" indent="-332613" defTabSz="886967">
              <a:lnSpc>
                <a:spcPct val="90000"/>
              </a:lnSpc>
              <a:spcBef>
                <a:spcPts val="600"/>
              </a:spcBef>
              <a:defRPr b="1" sz="2600">
                <a:solidFill>
                  <a:srgbClr val="002060"/>
                </a:solidFill>
              </a:defRPr>
            </a:pPr>
            <a:r>
              <a:t>2 COR 12:2-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HOW TO MOVE TO THE NEXT LEVEL IN SPIRITUAL LIFE"/>
          <p:cNvSpPr txBox="1"/>
          <p:nvPr>
            <p:ph type="title"/>
          </p:nvPr>
        </p:nvSpPr>
        <p:spPr>
          <a:xfrm>
            <a:off x="457200" y="274639"/>
            <a:ext cx="8229600" cy="627730"/>
          </a:xfrm>
          <a:prstGeom prst="rect">
            <a:avLst/>
          </a:prstGeom>
        </p:spPr>
        <p:txBody>
          <a:bodyPr/>
          <a:lstStyle>
            <a:lvl1pPr defTabSz="832103">
              <a:defRPr b="1" sz="3100">
                <a:solidFill>
                  <a:srgbClr val="FF0000"/>
                </a:solidFill>
              </a:defRPr>
            </a:lvl1pPr>
          </a:lstStyle>
          <a:p>
            <a:pPr/>
            <a:r>
              <a:t>How to move to the next level in spiritual life</a:t>
            </a:r>
          </a:p>
        </p:txBody>
      </p:sp>
      <p:sp>
        <p:nvSpPr>
          <p:cNvPr id="134" name="YOU NEED TO MOVE THE NEXT LEVEL OF YOUR SPIRIT…"/>
          <p:cNvSpPr txBox="1"/>
          <p:nvPr>
            <p:ph type="body" idx="1"/>
          </p:nvPr>
        </p:nvSpPr>
        <p:spPr>
          <a:xfrm>
            <a:off x="457200" y="1022683"/>
            <a:ext cx="8229600" cy="5474370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You need to move the next level of your spirit</a:t>
            </a: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 </a:t>
            </a: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Desire more and more of the spirit</a:t>
            </a: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Undertake progressive evangelism</a:t>
            </a: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Enhance your prayer life</a:t>
            </a: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Read more of the word, frequent time of meditation.</a:t>
            </a: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Desire Christian Fellowship </a:t>
            </a: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</a:p>
          <a:p>
            <a:pPr marL="339470" indent="-339470" defTabSz="905255">
              <a:lnSpc>
                <a:spcPct val="81000"/>
              </a:lnSpc>
              <a:spcBef>
                <a:spcPts val="500"/>
              </a:spcBef>
              <a:defRPr b="1" sz="2574">
                <a:solidFill>
                  <a:srgbClr val="002060"/>
                </a:solidFill>
              </a:defRPr>
            </a:pPr>
            <a:r>
              <a:t>Don’t let the things of this world weigh you down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ET RIVER OF LIFE FLOW THROUGH YOU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 defTabSz="832103">
              <a:defRPr sz="3500"/>
            </a:lvl1pPr>
          </a:lstStyle>
          <a:p>
            <a:pPr/>
            <a:r>
              <a:t>LET RIVER OF LIFE FLOW THROUGH YOU</a:t>
            </a:r>
          </a:p>
        </p:txBody>
      </p:sp>
      <p:sp>
        <p:nvSpPr>
          <p:cNvPr id="137" name="HE GIVES YOU POWER TO LIVE RIGHT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r>
              <a:t>HE GIVES YOU POWER TO LIVE RIGHT</a:t>
            </a:r>
          </a:p>
          <a:p>
            <a:pPr>
              <a:defRPr b="1">
                <a:solidFill>
                  <a:srgbClr val="002060"/>
                </a:solidFill>
              </a:defRPr>
            </a:pPr>
            <a:r>
              <a:t>HE HELPS YOU IN YOUR WEAKNESS</a:t>
            </a:r>
          </a:p>
          <a:p>
            <a:pPr>
              <a:defRPr b="1">
                <a:solidFill>
                  <a:srgbClr val="002060"/>
                </a:solidFill>
              </a:defRPr>
            </a:pPr>
            <a:r>
              <a:t>HE HELPS YOU IN YOUR PRAYERS</a:t>
            </a:r>
          </a:p>
          <a:p>
            <a:pPr>
              <a:defRPr b="1">
                <a:solidFill>
                  <a:srgbClr val="002060"/>
                </a:solidFill>
              </a:defRPr>
            </a:pPr>
            <a:r>
              <a:t>HE HELPS YOU SPEAK TO GOD IN AN UNKOWN TONGUE</a:t>
            </a:r>
          </a:p>
          <a:p>
            <a:pPr>
              <a:defRPr b="1">
                <a:solidFill>
                  <a:srgbClr val="002060"/>
                </a:solidFill>
              </a:defRPr>
            </a:pPr>
            <a:r>
              <a:t>HE ADVICES YOU, THAT SMALL VOICE THAT SPEAKS TO YOU</a:t>
            </a:r>
          </a:p>
          <a:p>
            <a:pPr>
              <a:defRPr b="1">
                <a:solidFill>
                  <a:srgbClr val="002060"/>
                </a:solidFill>
              </a:defRPr>
            </a:pPr>
            <a:r>
              <a:t>HE HELPS YOU UNDERSTAND GOD WELL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