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media/image2.jpeg" ContentType="image/jpeg"/>
  <Override PartName="/ppt/media/image3.jpeg" ContentType="image/jpeg"/>
  <Override PartName="/ppt/theme/theme2.xml" ContentType="application/vnd.openxmlformats-officedocument.theme+xml"/>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1" name="Shape 101"/>
          <p:cNvSpPr/>
          <p:nvPr>
            <p:ph type="sldImg"/>
          </p:nvPr>
        </p:nvSpPr>
        <p:spPr>
          <a:xfrm>
            <a:off x="1143000" y="685800"/>
            <a:ext cx="4572000" cy="3429000"/>
          </a:xfrm>
          <a:prstGeom prst="rect">
            <a:avLst/>
          </a:prstGeom>
        </p:spPr>
        <p:txBody>
          <a:bodyPr/>
          <a:lstStyle/>
          <a:p>
            <a:pPr/>
          </a:p>
        </p:txBody>
      </p:sp>
      <p:sp>
        <p:nvSpPr>
          <p:cNvPr id="102" name="Shape 10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 name="Title Text"/>
          <p:cNvSpPr txBox="1"/>
          <p:nvPr>
            <p:ph type="title"/>
          </p:nvPr>
        </p:nvSpPr>
        <p:spPr>
          <a:xfrm>
            <a:off x="619435" y="3401962"/>
            <a:ext cx="8986682" cy="1356853"/>
          </a:xfrm>
          <a:prstGeom prst="rect">
            <a:avLst/>
          </a:prstGeom>
          <a:effectLst>
            <a:outerShdw sx="100000" sy="100000" kx="0" ky="0" algn="b" rotWithShape="0" blurRad="50800" dist="38100" dir="2700000">
              <a:srgbClr val="000000">
                <a:alpha val="40000"/>
              </a:srgbClr>
            </a:outerShdw>
          </a:effectLst>
        </p:spPr>
        <p:txBody>
          <a:bodyPr/>
          <a:lstStyle/>
          <a:p>
            <a:pPr>
              <a:defRPr>
                <a:effectLst/>
              </a:defRPr>
            </a:pPr>
            <a:r>
              <a:t>Title Text</a:t>
            </a:r>
          </a:p>
        </p:txBody>
      </p:sp>
      <p:sp>
        <p:nvSpPr>
          <p:cNvPr id="13" name="Body Level One…"/>
          <p:cNvSpPr txBox="1"/>
          <p:nvPr>
            <p:ph type="body" sz="quarter" idx="1"/>
          </p:nvPr>
        </p:nvSpPr>
        <p:spPr>
          <a:xfrm>
            <a:off x="599769" y="4891551"/>
            <a:ext cx="10668001" cy="904569"/>
          </a:xfrm>
          <a:prstGeom prst="rect">
            <a:avLst/>
          </a:prstGeom>
        </p:spPr>
        <p:txBody>
          <a:bodyPr/>
          <a:lstStyle>
            <a:lvl1pPr marL="0" indent="0">
              <a:buSzTx/>
              <a:buFontTx/>
              <a:buNone/>
              <a:defRPr>
                <a:solidFill>
                  <a:srgbClr val="FFC000"/>
                </a:solidFill>
              </a:defRPr>
            </a:lvl1pPr>
            <a:lvl2pPr marL="0" indent="609584">
              <a:buSzTx/>
              <a:buFontTx/>
              <a:buNone/>
              <a:defRPr>
                <a:solidFill>
                  <a:srgbClr val="FFC000"/>
                </a:solidFill>
              </a:defRPr>
            </a:lvl2pPr>
            <a:lvl3pPr marL="0" indent="1219169">
              <a:buSzTx/>
              <a:buFontTx/>
              <a:buNone/>
              <a:defRPr>
                <a:solidFill>
                  <a:srgbClr val="FFC000"/>
                </a:solidFill>
              </a:defRPr>
            </a:lvl3pPr>
            <a:lvl4pPr marL="0" indent="1828754">
              <a:buSzTx/>
              <a:buFontTx/>
              <a:buNone/>
              <a:defRPr>
                <a:solidFill>
                  <a:srgbClr val="FFC000"/>
                </a:solidFill>
              </a:defRPr>
            </a:lvl4pPr>
            <a:lvl5pPr marL="0" indent="2438338">
              <a:buSzTx/>
              <a:buFontTx/>
              <a:buNone/>
              <a:defRPr>
                <a:solidFill>
                  <a:srgbClr val="FFC000"/>
                </a:solidFill>
              </a:defRPr>
            </a:lvl5p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92" name="Title Text"/>
          <p:cNvSpPr txBox="1"/>
          <p:nvPr>
            <p:ph type="title"/>
          </p:nvPr>
        </p:nvSpPr>
        <p:spPr>
          <a:xfrm>
            <a:off x="2389716" y="4800600"/>
            <a:ext cx="7315201" cy="566740"/>
          </a:xfrm>
          <a:prstGeom prst="rect">
            <a:avLst/>
          </a:prstGeom>
        </p:spPr>
        <p:txBody>
          <a:bodyPr anchor="b"/>
          <a:lstStyle>
            <a:lvl1pPr>
              <a:defRPr b="1" sz="2600">
                <a:solidFill>
                  <a:srgbClr val="000000"/>
                </a:solidFill>
              </a:defRPr>
            </a:lvl1pPr>
          </a:lstStyle>
          <a:p>
            <a:pPr>
              <a:defRPr>
                <a:effectLst/>
              </a:defRPr>
            </a:pPr>
            <a:r>
              <a:t>Title Text</a:t>
            </a:r>
          </a:p>
        </p:txBody>
      </p:sp>
      <p:sp>
        <p:nvSpPr>
          <p:cNvPr id="93" name="Picture Placeholder 2"/>
          <p:cNvSpPr/>
          <p:nvPr>
            <p:ph type="pic" sz="half" idx="21"/>
          </p:nvPr>
        </p:nvSpPr>
        <p:spPr>
          <a:xfrm>
            <a:off x="2389716" y="612775"/>
            <a:ext cx="7315201" cy="4114800"/>
          </a:xfrm>
          <a:prstGeom prst="rect">
            <a:avLst/>
          </a:prstGeom>
        </p:spPr>
        <p:txBody>
          <a:bodyPr lIns="91439" rIns="91439">
            <a:noAutofit/>
          </a:bodyPr>
          <a:lstStyle/>
          <a:p>
            <a:pPr/>
          </a:p>
        </p:txBody>
      </p:sp>
      <p:sp>
        <p:nvSpPr>
          <p:cNvPr id="94" name="Body Level One…"/>
          <p:cNvSpPr txBox="1"/>
          <p:nvPr>
            <p:ph type="body" sz="quarter" idx="1"/>
          </p:nvPr>
        </p:nvSpPr>
        <p:spPr>
          <a:xfrm>
            <a:off x="2389716" y="5367337"/>
            <a:ext cx="7315201" cy="804864"/>
          </a:xfrm>
          <a:prstGeom prst="rect">
            <a:avLst/>
          </a:prstGeom>
        </p:spPr>
        <p:txBody>
          <a:bodyPr/>
          <a:lstStyle>
            <a:lvl1pPr marL="0" indent="0">
              <a:spcBef>
                <a:spcPts val="400"/>
              </a:spcBef>
              <a:buSzTx/>
              <a:buFontTx/>
              <a:buNone/>
              <a:defRPr sz="1800"/>
            </a:lvl1pPr>
            <a:lvl2pPr marL="0" indent="609584">
              <a:spcBef>
                <a:spcPts val="400"/>
              </a:spcBef>
              <a:buSzTx/>
              <a:buFontTx/>
              <a:buNone/>
              <a:defRPr sz="1800"/>
            </a:lvl2pPr>
            <a:lvl3pPr marL="0" indent="1219169">
              <a:spcBef>
                <a:spcPts val="400"/>
              </a:spcBef>
              <a:buSzTx/>
              <a:buFontTx/>
              <a:buNone/>
              <a:defRPr sz="1800"/>
            </a:lvl3pPr>
            <a:lvl4pPr marL="0" indent="1828754">
              <a:spcBef>
                <a:spcPts val="400"/>
              </a:spcBef>
              <a:buSzTx/>
              <a:buFontTx/>
              <a:buNone/>
              <a:defRPr sz="1800"/>
            </a:lvl4pPr>
            <a:lvl5pPr marL="0" indent="2438338">
              <a:spcBef>
                <a:spcPts val="400"/>
              </a:spcBef>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1" name="Title Text"/>
          <p:cNvSpPr txBox="1"/>
          <p:nvPr>
            <p:ph type="title"/>
          </p:nvPr>
        </p:nvSpPr>
        <p:spPr>
          <a:prstGeom prst="rect">
            <a:avLst/>
          </a:prstGeom>
        </p:spPr>
        <p:txBody>
          <a:bodyPr/>
          <a:lstStyle/>
          <a:p>
            <a:pPr/>
            <a:r>
              <a:t>Title Text</a:t>
            </a:r>
          </a:p>
        </p:txBody>
      </p:sp>
      <p:sp>
        <p:nvSpPr>
          <p:cNvPr id="2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le and Conten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0" name="Title Text"/>
          <p:cNvSpPr txBox="1"/>
          <p:nvPr>
            <p:ph type="title"/>
          </p:nvPr>
        </p:nvSpPr>
        <p:spPr>
          <a:xfrm>
            <a:off x="627318" y="719031"/>
            <a:ext cx="8599894" cy="967132"/>
          </a:xfrm>
          <a:prstGeom prst="rect">
            <a:avLst/>
          </a:prstGeom>
        </p:spPr>
        <p:txBody>
          <a:bodyPr/>
          <a:lstStyle>
            <a:lvl1pPr>
              <a:defRPr>
                <a:solidFill>
                  <a:srgbClr val="FFC000"/>
                </a:solidFill>
              </a:defRPr>
            </a:lvl1pPr>
          </a:lstStyle>
          <a:p>
            <a:pPr/>
            <a:r>
              <a:t>Title Text</a:t>
            </a:r>
          </a:p>
        </p:txBody>
      </p:sp>
      <p:sp>
        <p:nvSpPr>
          <p:cNvPr id="31" name="Body Level One…"/>
          <p:cNvSpPr txBox="1"/>
          <p:nvPr>
            <p:ph type="body" idx="1"/>
          </p:nvPr>
        </p:nvSpPr>
        <p:spPr>
          <a:xfrm>
            <a:off x="639096" y="1750141"/>
            <a:ext cx="8632726" cy="4678168"/>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9" name="Title Text"/>
          <p:cNvSpPr txBox="1"/>
          <p:nvPr>
            <p:ph type="title"/>
          </p:nvPr>
        </p:nvSpPr>
        <p:spPr>
          <a:xfrm>
            <a:off x="963084" y="4406901"/>
            <a:ext cx="10363201" cy="1362076"/>
          </a:xfrm>
          <a:prstGeom prst="rect">
            <a:avLst/>
          </a:prstGeom>
        </p:spPr>
        <p:txBody>
          <a:bodyPr anchor="t"/>
          <a:lstStyle>
            <a:lvl1pPr>
              <a:defRPr b="1" cap="all" sz="5300">
                <a:solidFill>
                  <a:srgbClr val="000000"/>
                </a:solidFill>
              </a:defRPr>
            </a:lvl1pPr>
          </a:lstStyle>
          <a:p>
            <a:pPr>
              <a:defRPr>
                <a:effectLst/>
              </a:defRPr>
            </a:pPr>
            <a:r>
              <a:t>Title Text</a:t>
            </a:r>
          </a:p>
        </p:txBody>
      </p:sp>
      <p:sp>
        <p:nvSpPr>
          <p:cNvPr id="40" name="Body Level One…"/>
          <p:cNvSpPr txBox="1"/>
          <p:nvPr>
            <p:ph type="body" sz="quarter" idx="1"/>
          </p:nvPr>
        </p:nvSpPr>
        <p:spPr>
          <a:xfrm>
            <a:off x="963084" y="2906713"/>
            <a:ext cx="10363201" cy="1500188"/>
          </a:xfrm>
          <a:prstGeom prst="rect">
            <a:avLst/>
          </a:prstGeom>
        </p:spPr>
        <p:txBody>
          <a:bodyPr anchor="b"/>
          <a:lstStyle>
            <a:lvl1pPr marL="0" indent="0">
              <a:spcBef>
                <a:spcPts val="600"/>
              </a:spcBef>
              <a:buSzTx/>
              <a:buFontTx/>
              <a:buNone/>
              <a:defRPr sz="2600">
                <a:solidFill>
                  <a:srgbClr val="888888"/>
                </a:solidFill>
              </a:defRPr>
            </a:lvl1pPr>
            <a:lvl2pPr marL="0" indent="609584">
              <a:spcBef>
                <a:spcPts val="600"/>
              </a:spcBef>
              <a:buSzTx/>
              <a:buFontTx/>
              <a:buNone/>
              <a:defRPr sz="2600">
                <a:solidFill>
                  <a:srgbClr val="888888"/>
                </a:solidFill>
              </a:defRPr>
            </a:lvl2pPr>
            <a:lvl3pPr marL="0" indent="1219169">
              <a:spcBef>
                <a:spcPts val="600"/>
              </a:spcBef>
              <a:buSzTx/>
              <a:buFontTx/>
              <a:buNone/>
              <a:defRPr sz="2600">
                <a:solidFill>
                  <a:srgbClr val="888888"/>
                </a:solidFill>
              </a:defRPr>
            </a:lvl3pPr>
            <a:lvl4pPr marL="0" indent="1828754">
              <a:spcBef>
                <a:spcPts val="600"/>
              </a:spcBef>
              <a:buSzTx/>
              <a:buFontTx/>
              <a:buNone/>
              <a:defRPr sz="2600">
                <a:solidFill>
                  <a:srgbClr val="888888"/>
                </a:solidFill>
              </a:defRPr>
            </a:lvl4pPr>
            <a:lvl5pPr marL="0" indent="2438338">
              <a:spcBef>
                <a:spcPts val="600"/>
              </a:spcBef>
              <a:buSzTx/>
              <a:buFontTx/>
              <a:buNone/>
              <a:defRPr sz="26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8" name="Title Text"/>
          <p:cNvSpPr txBox="1"/>
          <p:nvPr>
            <p:ph type="title"/>
          </p:nvPr>
        </p:nvSpPr>
        <p:spPr>
          <a:xfrm>
            <a:off x="609600" y="274639"/>
            <a:ext cx="10972800" cy="1143001"/>
          </a:xfrm>
          <a:prstGeom prst="rect">
            <a:avLst/>
          </a:prstGeom>
        </p:spPr>
        <p:txBody>
          <a:bodyPr/>
          <a:lstStyle>
            <a:lvl1pPr algn="ctr">
              <a:defRPr sz="5800">
                <a:solidFill>
                  <a:srgbClr val="000000"/>
                </a:solidFill>
              </a:defRPr>
            </a:lvl1pPr>
          </a:lstStyle>
          <a:p>
            <a:pPr>
              <a:defRPr>
                <a:effectLst/>
              </a:defRPr>
            </a:pPr>
            <a:r>
              <a:t>Title Text</a:t>
            </a:r>
          </a:p>
        </p:txBody>
      </p:sp>
      <p:sp>
        <p:nvSpPr>
          <p:cNvPr id="49" name="Body Level One…"/>
          <p:cNvSpPr txBox="1"/>
          <p:nvPr>
            <p:ph type="body" sz="half" idx="1"/>
          </p:nvPr>
        </p:nvSpPr>
        <p:spPr>
          <a:xfrm>
            <a:off x="609600" y="1600200"/>
            <a:ext cx="5384800" cy="4525964"/>
          </a:xfrm>
          <a:prstGeom prst="rect">
            <a:avLst/>
          </a:prstGeom>
        </p:spPr>
        <p:txBody>
          <a:bodyPr/>
          <a:lstStyle>
            <a:lvl2pPr marL="1050104" indent="-440519"/>
            <a:lvl3pPr marL="1652912" indent="-433742"/>
            <a:lvl4pPr marL="2298642" indent="-469887"/>
            <a:lvl5pPr marL="2908226" indent="-469887"/>
          </a:lstStyle>
          <a:p>
            <a:pPr/>
            <a:r>
              <a:t>Body Level One</a:t>
            </a:r>
          </a:p>
          <a:p>
            <a:pPr lvl="1"/>
            <a:r>
              <a:t>Body Level Two</a:t>
            </a:r>
          </a:p>
          <a:p>
            <a:pPr lvl="2"/>
            <a:r>
              <a:t>Body Level Three</a:t>
            </a:r>
          </a:p>
          <a:p>
            <a:pPr lvl="3"/>
            <a:r>
              <a:t>Body Level Four</a:t>
            </a:r>
          </a:p>
          <a:p>
            <a:pPr lvl="4"/>
            <a:r>
              <a:t>Body Level Five</a:t>
            </a: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7" name="Title Text"/>
          <p:cNvSpPr txBox="1"/>
          <p:nvPr>
            <p:ph type="title"/>
          </p:nvPr>
        </p:nvSpPr>
        <p:spPr>
          <a:xfrm>
            <a:off x="720090" y="401519"/>
            <a:ext cx="10791153" cy="1018035"/>
          </a:xfrm>
          <a:prstGeom prst="rect">
            <a:avLst/>
          </a:prstGeom>
        </p:spPr>
        <p:txBody>
          <a:bodyPr/>
          <a:lstStyle/>
          <a:p>
            <a:pPr/>
            <a:r>
              <a:t>Title Text</a:t>
            </a:r>
          </a:p>
        </p:txBody>
      </p:sp>
      <p:sp>
        <p:nvSpPr>
          <p:cNvPr id="58" name="Body Level One…"/>
          <p:cNvSpPr txBox="1"/>
          <p:nvPr>
            <p:ph type="body" sz="quarter" idx="1"/>
          </p:nvPr>
        </p:nvSpPr>
        <p:spPr>
          <a:xfrm>
            <a:off x="715839" y="2148364"/>
            <a:ext cx="5386917" cy="639764"/>
          </a:xfrm>
          <a:prstGeom prst="rect">
            <a:avLst/>
          </a:prstGeom>
        </p:spPr>
        <p:txBody>
          <a:bodyPr anchor="b"/>
          <a:lstStyle>
            <a:lvl1pPr marL="0" indent="0" algn="ctr">
              <a:spcBef>
                <a:spcPts val="700"/>
              </a:spcBef>
              <a:buSzTx/>
              <a:buFontTx/>
              <a:buNone/>
              <a:defRPr b="1" sz="3200"/>
            </a:lvl1pPr>
            <a:lvl2pPr marL="0" indent="609584" algn="ctr">
              <a:spcBef>
                <a:spcPts val="700"/>
              </a:spcBef>
              <a:buSzTx/>
              <a:buFontTx/>
              <a:buNone/>
              <a:defRPr b="1" sz="3200"/>
            </a:lvl2pPr>
            <a:lvl3pPr marL="0" indent="1219169" algn="ctr">
              <a:spcBef>
                <a:spcPts val="700"/>
              </a:spcBef>
              <a:buSzTx/>
              <a:buFontTx/>
              <a:buNone/>
              <a:defRPr b="1" sz="3200"/>
            </a:lvl3pPr>
            <a:lvl4pPr marL="0" indent="1828754" algn="ctr">
              <a:spcBef>
                <a:spcPts val="700"/>
              </a:spcBef>
              <a:buSzTx/>
              <a:buFontTx/>
              <a:buNone/>
              <a:defRPr b="1" sz="3200"/>
            </a:lvl4pPr>
            <a:lvl5pPr marL="0" indent="2438338" algn="ctr">
              <a:spcBef>
                <a:spcPts val="700"/>
              </a:spcBef>
              <a:buSzTx/>
              <a:buFontTx/>
              <a:buNone/>
              <a:defRPr b="1" sz="3200"/>
            </a:lvl5pPr>
          </a:lstStyle>
          <a:p>
            <a:pPr/>
            <a:r>
              <a:t>Body Level One</a:t>
            </a:r>
          </a:p>
          <a:p>
            <a:pPr lvl="1"/>
            <a:r>
              <a:t>Body Level Two</a:t>
            </a:r>
          </a:p>
          <a:p>
            <a:pPr lvl="2"/>
            <a:r>
              <a:t>Body Level Three</a:t>
            </a:r>
          </a:p>
          <a:p>
            <a:pPr lvl="3"/>
            <a:r>
              <a:t>Body Level Four</a:t>
            </a:r>
          </a:p>
          <a:p>
            <a:pPr lvl="4"/>
            <a:r>
              <a:t>Body Level Five</a:t>
            </a:r>
          </a:p>
        </p:txBody>
      </p:sp>
      <p:sp>
        <p:nvSpPr>
          <p:cNvPr id="59" name="Text Placeholder 4"/>
          <p:cNvSpPr/>
          <p:nvPr>
            <p:ph type="body" sz="quarter" idx="21"/>
          </p:nvPr>
        </p:nvSpPr>
        <p:spPr>
          <a:xfrm>
            <a:off x="6096001" y="2148364"/>
            <a:ext cx="5389034" cy="639764"/>
          </a:xfrm>
          <a:prstGeom prst="rect">
            <a:avLst/>
          </a:prstGeom>
        </p:spPr>
        <p:txBody>
          <a:bodyPr anchor="b"/>
          <a:lstStyle/>
          <a:p>
            <a:pPr marL="0" indent="0" algn="ctr">
              <a:spcBef>
                <a:spcPts val="700"/>
              </a:spcBef>
              <a:buSzTx/>
              <a:buFontTx/>
              <a:buNone/>
              <a:defRPr b="1" sz="3200"/>
            </a:pPr>
          </a:p>
        </p:txBody>
      </p:sp>
      <p:sp>
        <p:nvSpPr>
          <p:cNvPr id="6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7" name="Title Text"/>
          <p:cNvSpPr txBox="1"/>
          <p:nvPr>
            <p:ph type="title"/>
          </p:nvPr>
        </p:nvSpPr>
        <p:spPr>
          <a:xfrm>
            <a:off x="609600" y="274639"/>
            <a:ext cx="10972800" cy="1143001"/>
          </a:xfrm>
          <a:prstGeom prst="rect">
            <a:avLst/>
          </a:prstGeom>
        </p:spPr>
        <p:txBody>
          <a:bodyPr/>
          <a:lstStyle>
            <a:lvl1pPr algn="ctr">
              <a:defRPr sz="5800">
                <a:solidFill>
                  <a:srgbClr val="000000"/>
                </a:solidFill>
              </a:defRPr>
            </a:lvl1pPr>
          </a:lstStyle>
          <a:p>
            <a:pPr>
              <a:defRPr>
                <a:effectLst/>
              </a:defRPr>
            </a:pPr>
            <a:r>
              <a:t>Title Text</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82" name="Title Text"/>
          <p:cNvSpPr txBox="1"/>
          <p:nvPr>
            <p:ph type="title"/>
          </p:nvPr>
        </p:nvSpPr>
        <p:spPr>
          <a:xfrm>
            <a:off x="609601" y="273049"/>
            <a:ext cx="4011085" cy="1162051"/>
          </a:xfrm>
          <a:prstGeom prst="rect">
            <a:avLst/>
          </a:prstGeom>
        </p:spPr>
        <p:txBody>
          <a:bodyPr anchor="b"/>
          <a:lstStyle>
            <a:lvl1pPr>
              <a:defRPr b="1" sz="2600">
                <a:solidFill>
                  <a:srgbClr val="000000"/>
                </a:solidFill>
              </a:defRPr>
            </a:lvl1pPr>
          </a:lstStyle>
          <a:p>
            <a:pPr>
              <a:defRPr>
                <a:effectLst/>
              </a:defRPr>
            </a:pPr>
            <a:r>
              <a:t>Title Text</a:t>
            </a:r>
          </a:p>
        </p:txBody>
      </p:sp>
      <p:sp>
        <p:nvSpPr>
          <p:cNvPr id="83" name="Body Level One…"/>
          <p:cNvSpPr txBox="1"/>
          <p:nvPr>
            <p:ph type="body" idx="1"/>
          </p:nvPr>
        </p:nvSpPr>
        <p:spPr>
          <a:xfrm>
            <a:off x="4766733" y="273052"/>
            <a:ext cx="6815667" cy="5853113"/>
          </a:xfrm>
          <a:prstGeom prst="rect">
            <a:avLst/>
          </a:prstGeom>
        </p:spPr>
        <p:txBody>
          <a:bodyPr/>
          <a:lstStyle>
            <a:lvl1pPr>
              <a:spcBef>
                <a:spcPts val="1000"/>
              </a:spcBef>
              <a:defRPr sz="4200"/>
            </a:lvl1pPr>
            <a:lvl2pPr marL="1042060" indent="-432475">
              <a:spcBef>
                <a:spcPts val="1000"/>
              </a:spcBef>
              <a:defRPr sz="4200"/>
            </a:lvl2pPr>
            <a:lvl3pPr marL="1619209" indent="-400039">
              <a:spcBef>
                <a:spcPts val="1000"/>
              </a:spcBef>
              <a:defRPr sz="4200"/>
            </a:lvl3pPr>
            <a:lvl4pPr marL="2321111" indent="-492356">
              <a:spcBef>
                <a:spcPts val="1000"/>
              </a:spcBef>
              <a:defRPr sz="4200"/>
            </a:lvl4pPr>
            <a:lvl5pPr marL="2930695" indent="-492356">
              <a:spcBef>
                <a:spcPts val="1000"/>
              </a:spcBef>
              <a:defRPr sz="4200"/>
            </a:lvl5pPr>
          </a:lstStyle>
          <a:p>
            <a:pPr/>
            <a:r>
              <a:t>Body Level One</a:t>
            </a:r>
          </a:p>
          <a:p>
            <a:pPr lvl="1"/>
            <a:r>
              <a:t>Body Level Two</a:t>
            </a:r>
          </a:p>
          <a:p>
            <a:pPr lvl="2"/>
            <a:r>
              <a:t>Body Level Three</a:t>
            </a:r>
          </a:p>
          <a:p>
            <a:pPr lvl="3"/>
            <a:r>
              <a:t>Body Level Four</a:t>
            </a:r>
          </a:p>
          <a:p>
            <a:pPr lvl="4"/>
            <a:r>
              <a:t>Body Level Five</a:t>
            </a:r>
          </a:p>
        </p:txBody>
      </p:sp>
      <p:sp>
        <p:nvSpPr>
          <p:cNvPr id="84" name="Text Placeholder 3"/>
          <p:cNvSpPr/>
          <p:nvPr>
            <p:ph type="body" sz="half" idx="21"/>
          </p:nvPr>
        </p:nvSpPr>
        <p:spPr>
          <a:xfrm>
            <a:off x="609601" y="1435102"/>
            <a:ext cx="4011085" cy="4691064"/>
          </a:xfrm>
          <a:prstGeom prst="rect">
            <a:avLst/>
          </a:prstGeom>
        </p:spPr>
        <p:txBody>
          <a:bodyPr/>
          <a:lstStyle/>
          <a:p>
            <a:pPr marL="0" indent="0">
              <a:spcBef>
                <a:spcPts val="400"/>
              </a:spcBef>
              <a:buSzTx/>
              <a:buFontTx/>
              <a:buNone/>
              <a:defRPr sz="1800"/>
            </a:pP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Box 6"/>
          <p:cNvSpPr txBox="1"/>
          <p:nvPr/>
        </p:nvSpPr>
        <p:spPr>
          <a:xfrm>
            <a:off x="33520" y="6951663"/>
            <a:ext cx="11094727" cy="6251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A6A6A6"/>
                </a:solidFill>
              </a:defRPr>
            </a:pPr>
            <a:r>
              <a:t>This presentation uses a free template provided by FPPT.com</a:t>
            </a:r>
          </a:p>
          <a:p>
            <a:pPr>
              <a:defRPr>
                <a:solidFill>
                  <a:srgbClr val="A6A6A6"/>
                </a:solidFill>
              </a:defRPr>
            </a:pPr>
            <a:r>
              <a:t>www.free-power-point-templates.com</a:t>
            </a:r>
          </a:p>
        </p:txBody>
      </p:sp>
      <p:sp>
        <p:nvSpPr>
          <p:cNvPr id="3" name="Title Text"/>
          <p:cNvSpPr txBox="1"/>
          <p:nvPr>
            <p:ph type="title"/>
          </p:nvPr>
        </p:nvSpPr>
        <p:spPr>
          <a:xfrm>
            <a:off x="648924" y="417102"/>
            <a:ext cx="11012131" cy="1018036"/>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4" name="Body Level One…"/>
          <p:cNvSpPr txBox="1"/>
          <p:nvPr>
            <p:ph type="body" idx="1"/>
          </p:nvPr>
        </p:nvSpPr>
        <p:spPr>
          <a:xfrm>
            <a:off x="668593" y="1632155"/>
            <a:ext cx="10992466" cy="469982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1272281" y="6388617"/>
            <a:ext cx="310119" cy="300594"/>
          </a:xfrm>
          <a:prstGeom prst="rect">
            <a:avLst/>
          </a:prstGeom>
          <a:ln w="12700">
            <a:miter lim="400000"/>
          </a:ln>
        </p:spPr>
        <p:txBody>
          <a:bodyPr wrap="none" lIns="45719" rIns="45719" anchor="ctr">
            <a:spAutoFit/>
          </a:bodyPr>
          <a:lstStyle>
            <a:lvl1pPr algn="r">
              <a:defRPr sz="16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ransition xmlns:p14="http://schemas.microsoft.com/office/powerpoint/2010/main" spd="med" advClick="1"/>
  <p:txStyles>
    <p:titleStyle>
      <a:lvl1pPr marL="0" marR="0" indent="0" algn="l" defTabSz="1219169" rtl="0" latinLnBrk="0">
        <a:lnSpc>
          <a:spcPct val="100000"/>
        </a:lnSpc>
        <a:spcBef>
          <a:spcPts val="0"/>
        </a:spcBef>
        <a:spcAft>
          <a:spcPts val="0"/>
        </a:spcAft>
        <a:buClrTx/>
        <a:buSzTx/>
        <a:buFontTx/>
        <a:buNone/>
        <a:tabLst/>
        <a:defRPr b="0" baseline="0" cap="none" i="0" spc="0" strike="noStrike" sz="4800" u="none">
          <a:solidFill>
            <a:srgbClr val="FFFFFF"/>
          </a:solidFill>
          <a:effectLst>
            <a:outerShdw sx="100000" sy="100000" kx="0" ky="0" algn="b" rotWithShape="0" blurRad="50800" dist="38100" dir="2700000">
              <a:srgbClr val="000000">
                <a:alpha val="40000"/>
              </a:srgbClr>
            </a:outerShdw>
          </a:effectLst>
          <a:uFillTx/>
          <a:latin typeface="+mn-lt"/>
          <a:ea typeface="+mn-ea"/>
          <a:cs typeface="+mn-cs"/>
          <a:sym typeface="Calibri"/>
        </a:defRPr>
      </a:lvl1pPr>
      <a:lvl2pPr marL="0" marR="0" indent="0" algn="l" defTabSz="1219169" rtl="0" latinLnBrk="0">
        <a:lnSpc>
          <a:spcPct val="100000"/>
        </a:lnSpc>
        <a:spcBef>
          <a:spcPts val="0"/>
        </a:spcBef>
        <a:spcAft>
          <a:spcPts val="0"/>
        </a:spcAft>
        <a:buClrTx/>
        <a:buSzTx/>
        <a:buFontTx/>
        <a:buNone/>
        <a:tabLst/>
        <a:defRPr b="0" baseline="0" cap="none" i="0" spc="0" strike="noStrike" sz="4800" u="none">
          <a:solidFill>
            <a:srgbClr val="FFFFFF"/>
          </a:solidFill>
          <a:effectLst>
            <a:outerShdw sx="100000" sy="100000" kx="0" ky="0" algn="b" rotWithShape="0" blurRad="50800" dist="38100" dir="2700000">
              <a:srgbClr val="000000">
                <a:alpha val="40000"/>
              </a:srgbClr>
            </a:outerShdw>
          </a:effectLst>
          <a:uFillTx/>
          <a:latin typeface="+mn-lt"/>
          <a:ea typeface="+mn-ea"/>
          <a:cs typeface="+mn-cs"/>
          <a:sym typeface="Calibri"/>
        </a:defRPr>
      </a:lvl2pPr>
      <a:lvl3pPr marL="0" marR="0" indent="0" algn="l" defTabSz="1219169" rtl="0" latinLnBrk="0">
        <a:lnSpc>
          <a:spcPct val="100000"/>
        </a:lnSpc>
        <a:spcBef>
          <a:spcPts val="0"/>
        </a:spcBef>
        <a:spcAft>
          <a:spcPts val="0"/>
        </a:spcAft>
        <a:buClrTx/>
        <a:buSzTx/>
        <a:buFontTx/>
        <a:buNone/>
        <a:tabLst/>
        <a:defRPr b="0" baseline="0" cap="none" i="0" spc="0" strike="noStrike" sz="4800" u="none">
          <a:solidFill>
            <a:srgbClr val="FFFFFF"/>
          </a:solidFill>
          <a:effectLst>
            <a:outerShdw sx="100000" sy="100000" kx="0" ky="0" algn="b" rotWithShape="0" blurRad="50800" dist="38100" dir="2700000">
              <a:srgbClr val="000000">
                <a:alpha val="40000"/>
              </a:srgbClr>
            </a:outerShdw>
          </a:effectLst>
          <a:uFillTx/>
          <a:latin typeface="+mn-lt"/>
          <a:ea typeface="+mn-ea"/>
          <a:cs typeface="+mn-cs"/>
          <a:sym typeface="Calibri"/>
        </a:defRPr>
      </a:lvl3pPr>
      <a:lvl4pPr marL="0" marR="0" indent="0" algn="l" defTabSz="1219169" rtl="0" latinLnBrk="0">
        <a:lnSpc>
          <a:spcPct val="100000"/>
        </a:lnSpc>
        <a:spcBef>
          <a:spcPts val="0"/>
        </a:spcBef>
        <a:spcAft>
          <a:spcPts val="0"/>
        </a:spcAft>
        <a:buClrTx/>
        <a:buSzTx/>
        <a:buFontTx/>
        <a:buNone/>
        <a:tabLst/>
        <a:defRPr b="0" baseline="0" cap="none" i="0" spc="0" strike="noStrike" sz="4800" u="none">
          <a:solidFill>
            <a:srgbClr val="FFFFFF"/>
          </a:solidFill>
          <a:effectLst>
            <a:outerShdw sx="100000" sy="100000" kx="0" ky="0" algn="b" rotWithShape="0" blurRad="50800" dist="38100" dir="2700000">
              <a:srgbClr val="000000">
                <a:alpha val="40000"/>
              </a:srgbClr>
            </a:outerShdw>
          </a:effectLst>
          <a:uFillTx/>
          <a:latin typeface="+mn-lt"/>
          <a:ea typeface="+mn-ea"/>
          <a:cs typeface="+mn-cs"/>
          <a:sym typeface="Calibri"/>
        </a:defRPr>
      </a:lvl4pPr>
      <a:lvl5pPr marL="0" marR="0" indent="0" algn="l" defTabSz="1219169" rtl="0" latinLnBrk="0">
        <a:lnSpc>
          <a:spcPct val="100000"/>
        </a:lnSpc>
        <a:spcBef>
          <a:spcPts val="0"/>
        </a:spcBef>
        <a:spcAft>
          <a:spcPts val="0"/>
        </a:spcAft>
        <a:buClrTx/>
        <a:buSzTx/>
        <a:buFontTx/>
        <a:buNone/>
        <a:tabLst/>
        <a:defRPr b="0" baseline="0" cap="none" i="0" spc="0" strike="noStrike" sz="4800" u="none">
          <a:solidFill>
            <a:srgbClr val="FFFFFF"/>
          </a:solidFill>
          <a:effectLst>
            <a:outerShdw sx="100000" sy="100000" kx="0" ky="0" algn="b" rotWithShape="0" blurRad="50800" dist="38100" dir="2700000">
              <a:srgbClr val="000000">
                <a:alpha val="40000"/>
              </a:srgbClr>
            </a:outerShdw>
          </a:effectLst>
          <a:uFillTx/>
          <a:latin typeface="+mn-lt"/>
          <a:ea typeface="+mn-ea"/>
          <a:cs typeface="+mn-cs"/>
          <a:sym typeface="Calibri"/>
        </a:defRPr>
      </a:lvl5pPr>
      <a:lvl6pPr marL="0" marR="0" indent="0" algn="l" defTabSz="1219169" rtl="0" latinLnBrk="0">
        <a:lnSpc>
          <a:spcPct val="100000"/>
        </a:lnSpc>
        <a:spcBef>
          <a:spcPts val="0"/>
        </a:spcBef>
        <a:spcAft>
          <a:spcPts val="0"/>
        </a:spcAft>
        <a:buClrTx/>
        <a:buSzTx/>
        <a:buFontTx/>
        <a:buNone/>
        <a:tabLst/>
        <a:defRPr b="0" baseline="0" cap="none" i="0" spc="0" strike="noStrike" sz="4800" u="none">
          <a:solidFill>
            <a:srgbClr val="FFFFFF"/>
          </a:solidFill>
          <a:effectLst>
            <a:outerShdw sx="100000" sy="100000" kx="0" ky="0" algn="b" rotWithShape="0" blurRad="50800" dist="38100" dir="2700000">
              <a:srgbClr val="000000">
                <a:alpha val="40000"/>
              </a:srgbClr>
            </a:outerShdw>
          </a:effectLst>
          <a:uFillTx/>
          <a:latin typeface="+mn-lt"/>
          <a:ea typeface="+mn-ea"/>
          <a:cs typeface="+mn-cs"/>
          <a:sym typeface="Calibri"/>
        </a:defRPr>
      </a:lvl6pPr>
      <a:lvl7pPr marL="0" marR="0" indent="0" algn="l" defTabSz="1219169" rtl="0" latinLnBrk="0">
        <a:lnSpc>
          <a:spcPct val="100000"/>
        </a:lnSpc>
        <a:spcBef>
          <a:spcPts val="0"/>
        </a:spcBef>
        <a:spcAft>
          <a:spcPts val="0"/>
        </a:spcAft>
        <a:buClrTx/>
        <a:buSzTx/>
        <a:buFontTx/>
        <a:buNone/>
        <a:tabLst/>
        <a:defRPr b="0" baseline="0" cap="none" i="0" spc="0" strike="noStrike" sz="4800" u="none">
          <a:solidFill>
            <a:srgbClr val="FFFFFF"/>
          </a:solidFill>
          <a:effectLst>
            <a:outerShdw sx="100000" sy="100000" kx="0" ky="0" algn="b" rotWithShape="0" blurRad="50800" dist="38100" dir="2700000">
              <a:srgbClr val="000000">
                <a:alpha val="40000"/>
              </a:srgbClr>
            </a:outerShdw>
          </a:effectLst>
          <a:uFillTx/>
          <a:latin typeface="+mn-lt"/>
          <a:ea typeface="+mn-ea"/>
          <a:cs typeface="+mn-cs"/>
          <a:sym typeface="Calibri"/>
        </a:defRPr>
      </a:lvl7pPr>
      <a:lvl8pPr marL="0" marR="0" indent="0" algn="l" defTabSz="1219169" rtl="0" latinLnBrk="0">
        <a:lnSpc>
          <a:spcPct val="100000"/>
        </a:lnSpc>
        <a:spcBef>
          <a:spcPts val="0"/>
        </a:spcBef>
        <a:spcAft>
          <a:spcPts val="0"/>
        </a:spcAft>
        <a:buClrTx/>
        <a:buSzTx/>
        <a:buFontTx/>
        <a:buNone/>
        <a:tabLst/>
        <a:defRPr b="0" baseline="0" cap="none" i="0" spc="0" strike="noStrike" sz="4800" u="none">
          <a:solidFill>
            <a:srgbClr val="FFFFFF"/>
          </a:solidFill>
          <a:effectLst>
            <a:outerShdw sx="100000" sy="100000" kx="0" ky="0" algn="b" rotWithShape="0" blurRad="50800" dist="38100" dir="2700000">
              <a:srgbClr val="000000">
                <a:alpha val="40000"/>
              </a:srgbClr>
            </a:outerShdw>
          </a:effectLst>
          <a:uFillTx/>
          <a:latin typeface="+mn-lt"/>
          <a:ea typeface="+mn-ea"/>
          <a:cs typeface="+mn-cs"/>
          <a:sym typeface="Calibri"/>
        </a:defRPr>
      </a:lvl8pPr>
      <a:lvl9pPr marL="0" marR="0" indent="0" algn="l" defTabSz="1219169" rtl="0" latinLnBrk="0">
        <a:lnSpc>
          <a:spcPct val="100000"/>
        </a:lnSpc>
        <a:spcBef>
          <a:spcPts val="0"/>
        </a:spcBef>
        <a:spcAft>
          <a:spcPts val="0"/>
        </a:spcAft>
        <a:buClrTx/>
        <a:buSzTx/>
        <a:buFontTx/>
        <a:buNone/>
        <a:tabLst/>
        <a:defRPr b="0" baseline="0" cap="none" i="0" spc="0" strike="noStrike" sz="4800" u="none">
          <a:solidFill>
            <a:srgbClr val="FFFFFF"/>
          </a:solidFill>
          <a:effectLst>
            <a:outerShdw sx="100000" sy="100000" kx="0" ky="0" algn="b" rotWithShape="0" blurRad="50800" dist="38100" dir="2700000">
              <a:srgbClr val="000000">
                <a:alpha val="40000"/>
              </a:srgbClr>
            </a:outerShdw>
          </a:effectLst>
          <a:uFillTx/>
          <a:latin typeface="+mn-lt"/>
          <a:ea typeface="+mn-ea"/>
          <a:cs typeface="+mn-cs"/>
          <a:sym typeface="Calibri"/>
        </a:defRPr>
      </a:lvl9pPr>
    </p:titleStyle>
    <p:bodyStyle>
      <a:lvl1pPr marL="457189" marR="0" indent="-457189" algn="l" defTabSz="1219169" rtl="0" latinLnBrk="0">
        <a:lnSpc>
          <a:spcPct val="100000"/>
        </a:lnSpc>
        <a:spcBef>
          <a:spcPts val="800"/>
        </a:spcBef>
        <a:spcAft>
          <a:spcPts val="0"/>
        </a:spcAft>
        <a:buClrTx/>
        <a:buSzPct val="100000"/>
        <a:buFont typeface="Arial"/>
        <a:buChar char="•"/>
        <a:tabLst/>
        <a:defRPr b="0" baseline="0" cap="none" i="0" spc="0" strike="noStrike" sz="3700" u="none">
          <a:solidFill>
            <a:srgbClr val="000000"/>
          </a:solidFill>
          <a:uFillTx/>
          <a:latin typeface="+mn-lt"/>
          <a:ea typeface="+mn-ea"/>
          <a:cs typeface="+mn-cs"/>
          <a:sym typeface="Calibri"/>
        </a:defRPr>
      </a:lvl1pPr>
      <a:lvl2pPr marL="990575" marR="0" indent="-380990" algn="l" defTabSz="1219169" rtl="0" latinLnBrk="0">
        <a:lnSpc>
          <a:spcPct val="100000"/>
        </a:lnSpc>
        <a:spcBef>
          <a:spcPts val="800"/>
        </a:spcBef>
        <a:spcAft>
          <a:spcPts val="0"/>
        </a:spcAft>
        <a:buClrTx/>
        <a:buSzPct val="100000"/>
        <a:buFont typeface="Arial"/>
        <a:buChar char="–"/>
        <a:tabLst/>
        <a:defRPr b="0" baseline="0" cap="none" i="0" spc="0" strike="noStrike" sz="3700" u="none">
          <a:solidFill>
            <a:srgbClr val="000000"/>
          </a:solidFill>
          <a:uFillTx/>
          <a:latin typeface="+mn-lt"/>
          <a:ea typeface="+mn-ea"/>
          <a:cs typeface="+mn-cs"/>
          <a:sym typeface="Calibri"/>
        </a:defRPr>
      </a:lvl2pPr>
      <a:lvl3pPr marL="1571585" marR="0" indent="-352415" algn="l" defTabSz="1219169" rtl="0" latinLnBrk="0">
        <a:lnSpc>
          <a:spcPct val="100000"/>
        </a:lnSpc>
        <a:spcBef>
          <a:spcPts val="800"/>
        </a:spcBef>
        <a:spcAft>
          <a:spcPts val="0"/>
        </a:spcAft>
        <a:buClrTx/>
        <a:buSzPct val="100000"/>
        <a:buFont typeface="Arial"/>
        <a:buChar char="•"/>
        <a:tabLst/>
        <a:defRPr b="0" baseline="0" cap="none" i="0" spc="0" strike="noStrike" sz="3700" u="none">
          <a:solidFill>
            <a:srgbClr val="000000"/>
          </a:solidFill>
          <a:uFillTx/>
          <a:latin typeface="+mn-lt"/>
          <a:ea typeface="+mn-ea"/>
          <a:cs typeface="+mn-cs"/>
          <a:sym typeface="Calibri"/>
        </a:defRPr>
      </a:lvl3pPr>
      <a:lvl4pPr marL="2262497" marR="0" indent="-433742" algn="l" defTabSz="1219169" rtl="0" latinLnBrk="0">
        <a:lnSpc>
          <a:spcPct val="100000"/>
        </a:lnSpc>
        <a:spcBef>
          <a:spcPts val="800"/>
        </a:spcBef>
        <a:spcAft>
          <a:spcPts val="0"/>
        </a:spcAft>
        <a:buClrTx/>
        <a:buSzPct val="100000"/>
        <a:buFont typeface="Arial"/>
        <a:buChar char="–"/>
        <a:tabLst/>
        <a:defRPr b="0" baseline="0" cap="none" i="0" spc="0" strike="noStrike" sz="3700" u="none">
          <a:solidFill>
            <a:srgbClr val="000000"/>
          </a:solidFill>
          <a:uFillTx/>
          <a:latin typeface="+mn-lt"/>
          <a:ea typeface="+mn-ea"/>
          <a:cs typeface="+mn-cs"/>
          <a:sym typeface="Calibri"/>
        </a:defRPr>
      </a:lvl4pPr>
      <a:lvl5pPr marL="2872081" marR="0" indent="-433742" algn="l" defTabSz="1219169" rtl="0" latinLnBrk="0">
        <a:lnSpc>
          <a:spcPct val="100000"/>
        </a:lnSpc>
        <a:spcBef>
          <a:spcPts val="800"/>
        </a:spcBef>
        <a:spcAft>
          <a:spcPts val="0"/>
        </a:spcAft>
        <a:buClrTx/>
        <a:buSzPct val="100000"/>
        <a:buFont typeface="Arial"/>
        <a:buChar char="»"/>
        <a:tabLst/>
        <a:defRPr b="0" baseline="0" cap="none" i="0" spc="0" strike="noStrike" sz="3700" u="none">
          <a:solidFill>
            <a:srgbClr val="000000"/>
          </a:solidFill>
          <a:uFillTx/>
          <a:latin typeface="+mn-lt"/>
          <a:ea typeface="+mn-ea"/>
          <a:cs typeface="+mn-cs"/>
          <a:sym typeface="Calibri"/>
        </a:defRPr>
      </a:lvl5pPr>
      <a:lvl6pPr marL="3481666" marR="0" indent="-433742" algn="l" defTabSz="1219169" rtl="0" latinLnBrk="0">
        <a:lnSpc>
          <a:spcPct val="100000"/>
        </a:lnSpc>
        <a:spcBef>
          <a:spcPts val="800"/>
        </a:spcBef>
        <a:spcAft>
          <a:spcPts val="0"/>
        </a:spcAft>
        <a:buClrTx/>
        <a:buSzPct val="100000"/>
        <a:buFont typeface="Arial"/>
        <a:buChar char="•"/>
        <a:tabLst/>
        <a:defRPr b="0" baseline="0" cap="none" i="0" spc="0" strike="noStrike" sz="3700" u="none">
          <a:solidFill>
            <a:srgbClr val="000000"/>
          </a:solidFill>
          <a:uFillTx/>
          <a:latin typeface="+mn-lt"/>
          <a:ea typeface="+mn-ea"/>
          <a:cs typeface="+mn-cs"/>
          <a:sym typeface="Calibri"/>
        </a:defRPr>
      </a:lvl6pPr>
      <a:lvl7pPr marL="4091251" marR="0" indent="-433742" algn="l" defTabSz="1219169" rtl="0" latinLnBrk="0">
        <a:lnSpc>
          <a:spcPct val="100000"/>
        </a:lnSpc>
        <a:spcBef>
          <a:spcPts val="800"/>
        </a:spcBef>
        <a:spcAft>
          <a:spcPts val="0"/>
        </a:spcAft>
        <a:buClrTx/>
        <a:buSzPct val="100000"/>
        <a:buFont typeface="Arial"/>
        <a:buChar char="•"/>
        <a:tabLst/>
        <a:defRPr b="0" baseline="0" cap="none" i="0" spc="0" strike="noStrike" sz="3700" u="none">
          <a:solidFill>
            <a:srgbClr val="000000"/>
          </a:solidFill>
          <a:uFillTx/>
          <a:latin typeface="+mn-lt"/>
          <a:ea typeface="+mn-ea"/>
          <a:cs typeface="+mn-cs"/>
          <a:sym typeface="Calibri"/>
        </a:defRPr>
      </a:lvl7pPr>
      <a:lvl8pPr marL="4700836" marR="0" indent="-433742" algn="l" defTabSz="1219169" rtl="0" latinLnBrk="0">
        <a:lnSpc>
          <a:spcPct val="100000"/>
        </a:lnSpc>
        <a:spcBef>
          <a:spcPts val="800"/>
        </a:spcBef>
        <a:spcAft>
          <a:spcPts val="0"/>
        </a:spcAft>
        <a:buClrTx/>
        <a:buSzPct val="100000"/>
        <a:buFont typeface="Arial"/>
        <a:buChar char="•"/>
        <a:tabLst/>
        <a:defRPr b="0" baseline="0" cap="none" i="0" spc="0" strike="noStrike" sz="3700" u="none">
          <a:solidFill>
            <a:srgbClr val="000000"/>
          </a:solidFill>
          <a:uFillTx/>
          <a:latin typeface="+mn-lt"/>
          <a:ea typeface="+mn-ea"/>
          <a:cs typeface="+mn-cs"/>
          <a:sym typeface="Calibri"/>
        </a:defRPr>
      </a:lvl8pPr>
      <a:lvl9pPr marL="5310420" marR="0" indent="-433742" algn="l" defTabSz="1219169" rtl="0" latinLnBrk="0">
        <a:lnSpc>
          <a:spcPct val="100000"/>
        </a:lnSpc>
        <a:spcBef>
          <a:spcPts val="800"/>
        </a:spcBef>
        <a:spcAft>
          <a:spcPts val="0"/>
        </a:spcAft>
        <a:buClrTx/>
        <a:buSzPct val="100000"/>
        <a:buFont typeface="Arial"/>
        <a:buChar char="•"/>
        <a:tabLst/>
        <a:defRPr b="0" baseline="0" cap="none" i="0" spc="0" strike="noStrike" sz="37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Title 1"/>
          <p:cNvSpPr txBox="1"/>
          <p:nvPr>
            <p:ph type="ctrTitle"/>
          </p:nvPr>
        </p:nvSpPr>
        <p:spPr>
          <a:xfrm>
            <a:off x="324465" y="3448665"/>
            <a:ext cx="9144001" cy="1061885"/>
          </a:xfrm>
          <a:prstGeom prst="rect">
            <a:avLst/>
          </a:prstGeom>
        </p:spPr>
        <p:txBody>
          <a:bodyPr/>
          <a:lstStyle>
            <a:lvl1pPr>
              <a:defRPr b="1" sz="6600">
                <a:effectLst>
                  <a:outerShdw sx="100000" sy="100000" kx="0" ky="0" algn="b" rotWithShape="0" blurRad="38100" dist="38100" dir="2700000">
                    <a:srgbClr val="000000">
                      <a:alpha val="43137"/>
                    </a:srgbClr>
                  </a:outerShdw>
                </a:effectLst>
              </a:defRPr>
            </a:lvl1pPr>
          </a:lstStyle>
          <a:p>
            <a:pPr/>
            <a:r>
              <a:t>MOBILIZING THE SQUAD</a:t>
            </a:r>
          </a:p>
        </p:txBody>
      </p:sp>
      <p:sp>
        <p:nvSpPr>
          <p:cNvPr id="105" name="Subtitle 2"/>
          <p:cNvSpPr txBox="1"/>
          <p:nvPr>
            <p:ph type="subTitle" sz="quarter" idx="1"/>
          </p:nvPr>
        </p:nvSpPr>
        <p:spPr>
          <a:xfrm>
            <a:off x="4584184" y="4888667"/>
            <a:ext cx="3023631" cy="1679372"/>
          </a:xfrm>
          <a:prstGeom prst="rect">
            <a:avLst/>
          </a:prstGeom>
        </p:spPr>
        <p:txBody>
          <a:bodyPr/>
          <a:lstStyle/>
          <a:p>
            <a:pPr>
              <a:spcBef>
                <a:spcPts val="700"/>
              </a:spcBef>
              <a:defRPr b="1" sz="3200"/>
            </a:pPr>
            <a:r>
              <a:t>EPH6:10-11</a:t>
            </a:r>
          </a:p>
          <a:p>
            <a:pPr>
              <a:spcBef>
                <a:spcPts val="700"/>
              </a:spcBef>
              <a:defRPr b="1" sz="3200"/>
            </a:pPr>
            <a:r>
              <a:t>2 TIM 2:4</a:t>
            </a:r>
          </a:p>
        </p:txBody>
      </p:sp>
      <p:sp>
        <p:nvSpPr>
          <p:cNvPr id="106" name="TextBox 6"/>
          <p:cNvSpPr txBox="1"/>
          <p:nvPr/>
        </p:nvSpPr>
        <p:spPr>
          <a:xfrm>
            <a:off x="45720" y="6383373"/>
            <a:ext cx="2442824" cy="3330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defRPr>
            </a:lvl1pPr>
          </a:lstStyle>
          <a:p>
            <a:pPr/>
            <a:r>
              <a:t>APS DR. I. J. K. BUERTEY</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39"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201168" indent="-201168" defTabSz="804672">
              <a:defRPr b="1" sz="3600"/>
            </a:pPr>
            <a:r>
              <a:t>Jesus on earth never spoke about a military model of the Christian faith.</a:t>
            </a:r>
            <a:endParaRPr sz="3200"/>
          </a:p>
          <a:p>
            <a:pPr marL="201168" indent="-201168" defTabSz="804672">
              <a:defRPr b="1" sz="3600"/>
            </a:pPr>
          </a:p>
          <a:p>
            <a:pPr marL="201168" indent="-201168" defTabSz="804672">
              <a:defRPr b="1" sz="800"/>
            </a:pPr>
          </a:p>
          <a:p>
            <a:pPr marL="201168" indent="-201168" defTabSz="804672">
              <a:defRPr b="1" sz="3600"/>
            </a:pPr>
            <a:r>
              <a:t>Jesus spoke of the “Kingdom of God” or the “Kingdom of heaven” </a:t>
            </a:r>
            <a:r>
              <a:rPr i="1"/>
              <a:t>(Matthew 3:2, 4:8, Luke 17:21).</a:t>
            </a:r>
            <a:r>
              <a:t> </a:t>
            </a:r>
            <a:endParaRPr sz="3200"/>
          </a:p>
          <a:p>
            <a:pPr marL="201168" indent="-201168" defTabSz="804672">
              <a:defRPr b="1" sz="800"/>
            </a:pPr>
          </a:p>
          <a:p>
            <a:pPr marL="201168" indent="-201168" defTabSz="804672">
              <a:defRPr b="1" sz="800"/>
            </a:pPr>
          </a:p>
          <a:p>
            <a:pPr marL="201168" indent="-201168" defTabSz="804672">
              <a:defRPr b="1" sz="3600"/>
            </a:pPr>
            <a:r>
              <a:t>Paul, however, used the military metaphors for the Church with the most famous being </a:t>
            </a:r>
            <a:r>
              <a:rPr i="1" u="sng"/>
              <a:t>Ephesians 6:10-18</a:t>
            </a:r>
            <a:r>
              <a:rPr i="1"/>
              <a:t>.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39">
                                            <p:bg/>
                                          </p:spTgt>
                                        </p:tgtEl>
                                        <p:attrNameLst>
                                          <p:attrName>style.visibility</p:attrName>
                                        </p:attrNameLst>
                                      </p:cBhvr>
                                      <p:to>
                                        <p:strVal val="visible"/>
                                      </p:to>
                                    </p:set>
                                    <p:animEffect filter="box(in)" transition="in">
                                      <p:cBhvr>
                                        <p:cTn id="7" dur="2000"/>
                                        <p:tgtEl>
                                          <p:spTgt spid="139">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39">
                                            <p:txEl>
                                              <p:pRg st="0" end="0"/>
                                            </p:txEl>
                                          </p:spTgt>
                                        </p:tgtEl>
                                        <p:attrNameLst>
                                          <p:attrName>style.visibility</p:attrName>
                                        </p:attrNameLst>
                                      </p:cBhvr>
                                      <p:to>
                                        <p:strVal val="visible"/>
                                      </p:to>
                                    </p:set>
                                    <p:animEffect filter="box(in)" transition="in">
                                      <p:cBhvr>
                                        <p:cTn id="10" dur="2000"/>
                                        <p:tgtEl>
                                          <p:spTgt spid="13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39">
                                            <p:txEl>
                                              <p:pRg st="1" end="1"/>
                                            </p:txEl>
                                          </p:spTgt>
                                        </p:tgtEl>
                                        <p:attrNameLst>
                                          <p:attrName>style.visibility</p:attrName>
                                        </p:attrNameLst>
                                      </p:cBhvr>
                                      <p:to>
                                        <p:strVal val="visible"/>
                                      </p:to>
                                    </p:set>
                                    <p:animEffect filter="box(in)" transition="in">
                                      <p:cBhvr>
                                        <p:cTn id="15" dur="2000"/>
                                        <p:tgtEl>
                                          <p:spTgt spid="13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39">
                                            <p:txEl>
                                              <p:pRg st="2" end="2"/>
                                            </p:txEl>
                                          </p:spTgt>
                                        </p:tgtEl>
                                        <p:attrNameLst>
                                          <p:attrName>style.visibility</p:attrName>
                                        </p:attrNameLst>
                                      </p:cBhvr>
                                      <p:to>
                                        <p:strVal val="visible"/>
                                      </p:to>
                                    </p:set>
                                    <p:animEffect filter="box(in)" transition="in">
                                      <p:cBhvr>
                                        <p:cTn id="20" dur="2000"/>
                                        <p:tgtEl>
                                          <p:spTgt spid="13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39">
                                            <p:txEl>
                                              <p:pRg st="3" end="3"/>
                                            </p:txEl>
                                          </p:spTgt>
                                        </p:tgtEl>
                                        <p:attrNameLst>
                                          <p:attrName>style.visibility</p:attrName>
                                        </p:attrNameLst>
                                      </p:cBhvr>
                                      <p:to>
                                        <p:strVal val="visible"/>
                                      </p:to>
                                    </p:set>
                                    <p:animEffect filter="box(in)" transition="in">
                                      <p:cBhvr>
                                        <p:cTn id="25" dur="2000"/>
                                        <p:tgtEl>
                                          <p:spTgt spid="13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39">
                                            <p:txEl>
                                              <p:pRg st="4" end="4"/>
                                            </p:txEl>
                                          </p:spTgt>
                                        </p:tgtEl>
                                        <p:attrNameLst>
                                          <p:attrName>style.visibility</p:attrName>
                                        </p:attrNameLst>
                                      </p:cBhvr>
                                      <p:to>
                                        <p:strVal val="visible"/>
                                      </p:to>
                                    </p:set>
                                    <p:animEffect filter="box(in)" transition="in">
                                      <p:cBhvr>
                                        <p:cTn id="30" dur="2000"/>
                                        <p:tgtEl>
                                          <p:spTgt spid="13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39">
                                            <p:txEl>
                                              <p:pRg st="5" end="5"/>
                                            </p:txEl>
                                          </p:spTgt>
                                        </p:tgtEl>
                                        <p:attrNameLst>
                                          <p:attrName>style.visibility</p:attrName>
                                        </p:attrNameLst>
                                      </p:cBhvr>
                                      <p:to>
                                        <p:strVal val="visible"/>
                                      </p:to>
                                    </p:set>
                                    <p:animEffect filter="box(in)" transition="in">
                                      <p:cBhvr>
                                        <p:cTn id="35" dur="2000"/>
                                        <p:tgtEl>
                                          <p:spTgt spid="139">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139">
                                            <p:txEl>
                                              <p:pRg st="6" end="6"/>
                                            </p:txEl>
                                          </p:spTgt>
                                        </p:tgtEl>
                                        <p:attrNameLst>
                                          <p:attrName>style.visibility</p:attrName>
                                        </p:attrNameLst>
                                      </p:cBhvr>
                                      <p:to>
                                        <p:strVal val="visible"/>
                                      </p:to>
                                    </p:set>
                                    <p:animEffect filter="box(in)" transition="in">
                                      <p:cBhvr>
                                        <p:cTn id="40" dur="2000"/>
                                        <p:tgtEl>
                                          <p:spTgt spid="139">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9"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42"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defTabSz="636055">
              <a:lnSpc>
                <a:spcPct val="72000"/>
              </a:lnSpc>
              <a:spcBef>
                <a:spcPts val="600"/>
              </a:spcBef>
              <a:defRPr b="1" sz="3500"/>
            </a:pPr>
          </a:p>
          <a:p>
            <a:pPr defTabSz="636055">
              <a:lnSpc>
                <a:spcPct val="72000"/>
              </a:lnSpc>
              <a:spcBef>
                <a:spcPts val="600"/>
              </a:spcBef>
              <a:defRPr b="1" sz="3500"/>
            </a:pPr>
            <a:r>
              <a:t>Paul Chooses the first century Roman Soldier and his armoury for his illustration.</a:t>
            </a:r>
            <a:endParaRPr sz="2200"/>
          </a:p>
          <a:p>
            <a:pPr defTabSz="636055">
              <a:lnSpc>
                <a:spcPct val="72000"/>
              </a:lnSpc>
              <a:spcBef>
                <a:spcPts val="600"/>
              </a:spcBef>
              <a:defRPr b="1" sz="3500"/>
            </a:pPr>
          </a:p>
          <a:p>
            <a:pPr defTabSz="636055">
              <a:lnSpc>
                <a:spcPct val="72000"/>
              </a:lnSpc>
              <a:spcBef>
                <a:spcPts val="600"/>
              </a:spcBef>
              <a:defRPr b="1" sz="3500"/>
            </a:pPr>
            <a:r>
              <a:t>Pau holds the Christian race is a battle </a:t>
            </a:r>
            <a:endParaRPr sz="2200"/>
          </a:p>
          <a:p>
            <a:pPr defTabSz="636055">
              <a:lnSpc>
                <a:spcPct val="72000"/>
              </a:lnSpc>
              <a:spcBef>
                <a:spcPts val="600"/>
              </a:spcBef>
              <a:defRPr b="1" sz="3500"/>
            </a:pPr>
          </a:p>
          <a:p>
            <a:pPr defTabSz="636055">
              <a:lnSpc>
                <a:spcPct val="72000"/>
              </a:lnSpc>
              <a:spcBef>
                <a:spcPts val="600"/>
              </a:spcBef>
              <a:defRPr b="1" sz="3500"/>
            </a:pPr>
            <a:r>
              <a:t>The Lord has given us the necessary weaponry</a:t>
            </a:r>
            <a:endParaRPr sz="2200"/>
          </a:p>
          <a:p>
            <a:pPr defTabSz="636055">
              <a:lnSpc>
                <a:spcPct val="72000"/>
              </a:lnSpc>
              <a:spcBef>
                <a:spcPts val="600"/>
              </a:spcBef>
              <a:defRPr b="1" sz="3500"/>
            </a:pPr>
          </a:p>
          <a:p>
            <a:pPr defTabSz="636055">
              <a:lnSpc>
                <a:spcPct val="72000"/>
              </a:lnSpc>
              <a:spcBef>
                <a:spcPts val="600"/>
              </a:spcBef>
              <a:defRPr b="1" sz="3500"/>
            </a:pPr>
            <a:r>
              <a:t>The soldier is trained and equipped to fight forward and not to run away</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42">
                                            <p:bg/>
                                          </p:spTgt>
                                        </p:tgtEl>
                                        <p:attrNameLst>
                                          <p:attrName>style.visibility</p:attrName>
                                        </p:attrNameLst>
                                      </p:cBhvr>
                                      <p:to>
                                        <p:strVal val="visible"/>
                                      </p:to>
                                    </p:set>
                                    <p:animEffect filter="box(in)" transition="in">
                                      <p:cBhvr>
                                        <p:cTn id="7" dur="2000"/>
                                        <p:tgtEl>
                                          <p:spTgt spid="142">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42">
                                            <p:txEl>
                                              <p:pRg st="0" end="0"/>
                                            </p:txEl>
                                          </p:spTgt>
                                        </p:tgtEl>
                                        <p:attrNameLst>
                                          <p:attrName>style.visibility</p:attrName>
                                        </p:attrNameLst>
                                      </p:cBhvr>
                                      <p:to>
                                        <p:strVal val="visible"/>
                                      </p:to>
                                    </p:set>
                                    <p:animEffect filter="box(in)" transition="in">
                                      <p:cBhvr>
                                        <p:cTn id="10" dur="2000"/>
                                        <p:tgtEl>
                                          <p:spTgt spid="14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42">
                                            <p:txEl>
                                              <p:pRg st="1" end="1"/>
                                            </p:txEl>
                                          </p:spTgt>
                                        </p:tgtEl>
                                        <p:attrNameLst>
                                          <p:attrName>style.visibility</p:attrName>
                                        </p:attrNameLst>
                                      </p:cBhvr>
                                      <p:to>
                                        <p:strVal val="visible"/>
                                      </p:to>
                                    </p:set>
                                    <p:animEffect filter="box(in)" transition="in">
                                      <p:cBhvr>
                                        <p:cTn id="15" dur="2000"/>
                                        <p:tgtEl>
                                          <p:spTgt spid="14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42">
                                            <p:txEl>
                                              <p:pRg st="2" end="2"/>
                                            </p:txEl>
                                          </p:spTgt>
                                        </p:tgtEl>
                                        <p:attrNameLst>
                                          <p:attrName>style.visibility</p:attrName>
                                        </p:attrNameLst>
                                      </p:cBhvr>
                                      <p:to>
                                        <p:strVal val="visible"/>
                                      </p:to>
                                    </p:set>
                                    <p:animEffect filter="box(in)" transition="in">
                                      <p:cBhvr>
                                        <p:cTn id="20" dur="2000"/>
                                        <p:tgtEl>
                                          <p:spTgt spid="14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42">
                                            <p:txEl>
                                              <p:pRg st="3" end="3"/>
                                            </p:txEl>
                                          </p:spTgt>
                                        </p:tgtEl>
                                        <p:attrNameLst>
                                          <p:attrName>style.visibility</p:attrName>
                                        </p:attrNameLst>
                                      </p:cBhvr>
                                      <p:to>
                                        <p:strVal val="visible"/>
                                      </p:to>
                                    </p:set>
                                    <p:animEffect filter="box(in)" transition="in">
                                      <p:cBhvr>
                                        <p:cTn id="25" dur="2000"/>
                                        <p:tgtEl>
                                          <p:spTgt spid="14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42">
                                            <p:txEl>
                                              <p:pRg st="4" end="4"/>
                                            </p:txEl>
                                          </p:spTgt>
                                        </p:tgtEl>
                                        <p:attrNameLst>
                                          <p:attrName>style.visibility</p:attrName>
                                        </p:attrNameLst>
                                      </p:cBhvr>
                                      <p:to>
                                        <p:strVal val="visible"/>
                                      </p:to>
                                    </p:set>
                                    <p:animEffect filter="box(in)" transition="in">
                                      <p:cBhvr>
                                        <p:cTn id="30" dur="2000"/>
                                        <p:tgtEl>
                                          <p:spTgt spid="14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42">
                                            <p:txEl>
                                              <p:pRg st="5" end="5"/>
                                            </p:txEl>
                                          </p:spTgt>
                                        </p:tgtEl>
                                        <p:attrNameLst>
                                          <p:attrName>style.visibility</p:attrName>
                                        </p:attrNameLst>
                                      </p:cBhvr>
                                      <p:to>
                                        <p:strVal val="visible"/>
                                      </p:to>
                                    </p:set>
                                    <p:animEffect filter="box(in)" transition="in">
                                      <p:cBhvr>
                                        <p:cTn id="35" dur="2000"/>
                                        <p:tgtEl>
                                          <p:spTgt spid="14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142">
                                            <p:txEl>
                                              <p:pRg st="6" end="6"/>
                                            </p:txEl>
                                          </p:spTgt>
                                        </p:tgtEl>
                                        <p:attrNameLst>
                                          <p:attrName>style.visibility</p:attrName>
                                        </p:attrNameLst>
                                      </p:cBhvr>
                                      <p:to>
                                        <p:strVal val="visible"/>
                                      </p:to>
                                    </p:set>
                                    <p:animEffect filter="box(in)" transition="in">
                                      <p:cBhvr>
                                        <p:cTn id="40" dur="2000"/>
                                        <p:tgtEl>
                                          <p:spTgt spid="142">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142">
                                            <p:txEl>
                                              <p:pRg st="7" end="7"/>
                                            </p:txEl>
                                          </p:spTgt>
                                        </p:tgtEl>
                                        <p:attrNameLst>
                                          <p:attrName>style.visibility</p:attrName>
                                        </p:attrNameLst>
                                      </p:cBhvr>
                                      <p:to>
                                        <p:strVal val="visible"/>
                                      </p:to>
                                    </p:set>
                                    <p:animEffect filter="box(in)" transition="in">
                                      <p:cBhvr>
                                        <p:cTn id="45" dur="2000"/>
                                        <p:tgtEl>
                                          <p:spTgt spid="142">
                                            <p:txEl>
                                              <p:pRg st="7" end="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2"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45"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159014" indent="-159014" defTabSz="636055">
              <a:lnSpc>
                <a:spcPct val="72000"/>
              </a:lnSpc>
              <a:spcBef>
                <a:spcPts val="600"/>
              </a:spcBef>
              <a:defRPr b="1" sz="1200"/>
            </a:pPr>
          </a:p>
          <a:p>
            <a:pPr marL="169163" indent="-169163" defTabSz="676655">
              <a:spcBef>
                <a:spcPts val="700"/>
              </a:spcBef>
              <a:defRPr b="1" sz="3500"/>
            </a:pPr>
            <a:r>
              <a:t> </a:t>
            </a:r>
            <a:r>
              <a:rPr sz="3700"/>
              <a:t>The military armoury has nothing covering your back</a:t>
            </a:r>
            <a:endParaRPr sz="2400"/>
          </a:p>
          <a:p>
            <a:pPr marL="169163" indent="-169163" defTabSz="676655">
              <a:spcBef>
                <a:spcPts val="700"/>
              </a:spcBef>
              <a:defRPr b="1" sz="1500"/>
            </a:pPr>
          </a:p>
          <a:p>
            <a:pPr marL="169163" indent="-169163" defTabSz="676655">
              <a:spcBef>
                <a:spcPts val="700"/>
              </a:spcBef>
              <a:defRPr b="1"/>
            </a:pPr>
            <a:r>
              <a:t>Your fellow soldier is your security </a:t>
            </a:r>
            <a:endParaRPr sz="2400"/>
          </a:p>
          <a:p>
            <a:pPr marL="169163" indent="-169163" defTabSz="676655">
              <a:spcBef>
                <a:spcPts val="700"/>
              </a:spcBef>
              <a:defRPr b="1" sz="1500"/>
            </a:pPr>
          </a:p>
          <a:p>
            <a:pPr marL="169163" indent="-169163" defTabSz="676655">
              <a:spcBef>
                <a:spcPts val="700"/>
              </a:spcBef>
              <a:defRPr b="1"/>
            </a:pPr>
            <a:r>
              <a:t> In the war, we fight as a battalion, thinking of one another, no wounded soldier is left on the battle ground. </a:t>
            </a:r>
            <a:endParaRPr sz="2400"/>
          </a:p>
          <a:p>
            <a:pPr marL="169163" indent="-169163" defTabSz="676655">
              <a:spcBef>
                <a:spcPts val="700"/>
              </a:spcBef>
              <a:defRPr b="1" sz="1500"/>
            </a:pPr>
          </a:p>
          <a:p>
            <a:pPr marL="169163" indent="-169163" defTabSz="676655">
              <a:spcBef>
                <a:spcPts val="700"/>
              </a:spcBef>
              <a:defRPr b="1" sz="100"/>
            </a:pPr>
          </a:p>
          <a:p>
            <a:pPr marL="169163" indent="-169163" defTabSz="676655">
              <a:spcBef>
                <a:spcPts val="700"/>
              </a:spcBef>
              <a:defRPr b="1"/>
            </a:pPr>
            <a:r>
              <a:t> In war we fight with the nation at heart, not necessarily your life at heart. </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45">
                                            <p:bg/>
                                          </p:spTgt>
                                        </p:tgtEl>
                                        <p:attrNameLst>
                                          <p:attrName>style.visibility</p:attrName>
                                        </p:attrNameLst>
                                      </p:cBhvr>
                                      <p:to>
                                        <p:strVal val="visible"/>
                                      </p:to>
                                    </p:set>
                                    <p:animEffect filter="box(in)" transition="in">
                                      <p:cBhvr>
                                        <p:cTn id="7" dur="2000"/>
                                        <p:tgtEl>
                                          <p:spTgt spid="145">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45">
                                            <p:txEl>
                                              <p:pRg st="0" end="0"/>
                                            </p:txEl>
                                          </p:spTgt>
                                        </p:tgtEl>
                                        <p:attrNameLst>
                                          <p:attrName>style.visibility</p:attrName>
                                        </p:attrNameLst>
                                      </p:cBhvr>
                                      <p:to>
                                        <p:strVal val="visible"/>
                                      </p:to>
                                    </p:set>
                                    <p:animEffect filter="box(in)" transition="in">
                                      <p:cBhvr>
                                        <p:cTn id="10" dur="2000"/>
                                        <p:tgtEl>
                                          <p:spTgt spid="14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45">
                                            <p:txEl>
                                              <p:pRg st="1" end="1"/>
                                            </p:txEl>
                                          </p:spTgt>
                                        </p:tgtEl>
                                        <p:attrNameLst>
                                          <p:attrName>style.visibility</p:attrName>
                                        </p:attrNameLst>
                                      </p:cBhvr>
                                      <p:to>
                                        <p:strVal val="visible"/>
                                      </p:to>
                                    </p:set>
                                    <p:animEffect filter="box(in)" transition="in">
                                      <p:cBhvr>
                                        <p:cTn id="15" dur="2000"/>
                                        <p:tgtEl>
                                          <p:spTgt spid="14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45">
                                            <p:txEl>
                                              <p:pRg st="2" end="2"/>
                                            </p:txEl>
                                          </p:spTgt>
                                        </p:tgtEl>
                                        <p:attrNameLst>
                                          <p:attrName>style.visibility</p:attrName>
                                        </p:attrNameLst>
                                      </p:cBhvr>
                                      <p:to>
                                        <p:strVal val="visible"/>
                                      </p:to>
                                    </p:set>
                                    <p:animEffect filter="box(in)" transition="in">
                                      <p:cBhvr>
                                        <p:cTn id="20" dur="2000"/>
                                        <p:tgtEl>
                                          <p:spTgt spid="14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45">
                                            <p:txEl>
                                              <p:pRg st="3" end="3"/>
                                            </p:txEl>
                                          </p:spTgt>
                                        </p:tgtEl>
                                        <p:attrNameLst>
                                          <p:attrName>style.visibility</p:attrName>
                                        </p:attrNameLst>
                                      </p:cBhvr>
                                      <p:to>
                                        <p:strVal val="visible"/>
                                      </p:to>
                                    </p:set>
                                    <p:animEffect filter="box(in)" transition="in">
                                      <p:cBhvr>
                                        <p:cTn id="25" dur="2000"/>
                                        <p:tgtEl>
                                          <p:spTgt spid="14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45">
                                            <p:txEl>
                                              <p:pRg st="4" end="4"/>
                                            </p:txEl>
                                          </p:spTgt>
                                        </p:tgtEl>
                                        <p:attrNameLst>
                                          <p:attrName>style.visibility</p:attrName>
                                        </p:attrNameLst>
                                      </p:cBhvr>
                                      <p:to>
                                        <p:strVal val="visible"/>
                                      </p:to>
                                    </p:set>
                                    <p:animEffect filter="box(in)" transition="in">
                                      <p:cBhvr>
                                        <p:cTn id="30" dur="2000"/>
                                        <p:tgtEl>
                                          <p:spTgt spid="14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45">
                                            <p:txEl>
                                              <p:pRg st="5" end="5"/>
                                            </p:txEl>
                                          </p:spTgt>
                                        </p:tgtEl>
                                        <p:attrNameLst>
                                          <p:attrName>style.visibility</p:attrName>
                                        </p:attrNameLst>
                                      </p:cBhvr>
                                      <p:to>
                                        <p:strVal val="visible"/>
                                      </p:to>
                                    </p:set>
                                    <p:animEffect filter="box(in)" transition="in">
                                      <p:cBhvr>
                                        <p:cTn id="35" dur="2000"/>
                                        <p:tgtEl>
                                          <p:spTgt spid="14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145">
                                            <p:txEl>
                                              <p:pRg st="6" end="6"/>
                                            </p:txEl>
                                          </p:spTgt>
                                        </p:tgtEl>
                                        <p:attrNameLst>
                                          <p:attrName>style.visibility</p:attrName>
                                        </p:attrNameLst>
                                      </p:cBhvr>
                                      <p:to>
                                        <p:strVal val="visible"/>
                                      </p:to>
                                    </p:set>
                                    <p:animEffect filter="box(in)" transition="in">
                                      <p:cBhvr>
                                        <p:cTn id="40" dur="2000"/>
                                        <p:tgtEl>
                                          <p:spTgt spid="145">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145">
                                            <p:txEl>
                                              <p:pRg st="7" end="7"/>
                                            </p:txEl>
                                          </p:spTgt>
                                        </p:tgtEl>
                                        <p:attrNameLst>
                                          <p:attrName>style.visibility</p:attrName>
                                        </p:attrNameLst>
                                      </p:cBhvr>
                                      <p:to>
                                        <p:strVal val="visible"/>
                                      </p:to>
                                    </p:set>
                                    <p:animEffect filter="box(in)" transition="in">
                                      <p:cBhvr>
                                        <p:cTn id="45" dur="2000"/>
                                        <p:tgtEl>
                                          <p:spTgt spid="145">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16" presetID="4" grpId="1" fill="hold">
                                  <p:stCondLst>
                                    <p:cond delay="0"/>
                                  </p:stCondLst>
                                  <p:iterate type="el" backwards="0">
                                    <p:tmAbs val="0"/>
                                  </p:iterate>
                                  <p:childTnLst>
                                    <p:set>
                                      <p:cBhvr>
                                        <p:cTn id="49" fill="hold"/>
                                        <p:tgtEl>
                                          <p:spTgt spid="145">
                                            <p:txEl>
                                              <p:pRg st="8" end="8"/>
                                            </p:txEl>
                                          </p:spTgt>
                                        </p:tgtEl>
                                        <p:attrNameLst>
                                          <p:attrName>style.visibility</p:attrName>
                                        </p:attrNameLst>
                                      </p:cBhvr>
                                      <p:to>
                                        <p:strVal val="visible"/>
                                      </p:to>
                                    </p:set>
                                    <p:animEffect filter="box(in)" transition="in">
                                      <p:cBhvr>
                                        <p:cTn id="50" dur="2000"/>
                                        <p:tgtEl>
                                          <p:spTgt spid="145">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5"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48"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a:defRPr b="1" sz="1200"/>
            </a:pPr>
          </a:p>
          <a:p>
            <a:pPr>
              <a:defRPr b="1" sz="3600"/>
            </a:pPr>
            <a:r>
              <a:t>Out of the 7 weaponry, all 7 are protective</a:t>
            </a:r>
          </a:p>
          <a:p>
            <a:pPr>
              <a:defRPr b="1" sz="1200"/>
            </a:pPr>
          </a:p>
          <a:p>
            <a:pPr>
              <a:defRPr b="1" sz="3600"/>
            </a:pPr>
            <a:r>
              <a:t>The most significant factor in this experience is the power of God drawn through the word of God and prayer</a:t>
            </a:r>
          </a:p>
          <a:p>
            <a:pPr>
              <a:defRPr b="1" sz="1200"/>
            </a:pPr>
          </a:p>
          <a:p>
            <a:pPr>
              <a:defRPr b="1" sz="3600"/>
            </a:pPr>
            <a:r>
              <a:t>People cannot strengthen themselves, but  must be empowered, to constantly dependent on God for the source of their power</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48">
                                            <p:bg/>
                                          </p:spTgt>
                                        </p:tgtEl>
                                        <p:attrNameLst>
                                          <p:attrName>style.visibility</p:attrName>
                                        </p:attrNameLst>
                                      </p:cBhvr>
                                      <p:to>
                                        <p:strVal val="visible"/>
                                      </p:to>
                                    </p:set>
                                    <p:animEffect filter="box(in)" transition="in">
                                      <p:cBhvr>
                                        <p:cTn id="7" dur="2000"/>
                                        <p:tgtEl>
                                          <p:spTgt spid="148">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48">
                                            <p:txEl>
                                              <p:pRg st="0" end="0"/>
                                            </p:txEl>
                                          </p:spTgt>
                                        </p:tgtEl>
                                        <p:attrNameLst>
                                          <p:attrName>style.visibility</p:attrName>
                                        </p:attrNameLst>
                                      </p:cBhvr>
                                      <p:to>
                                        <p:strVal val="visible"/>
                                      </p:to>
                                    </p:set>
                                    <p:animEffect filter="box(in)" transition="in">
                                      <p:cBhvr>
                                        <p:cTn id="10" dur="2000"/>
                                        <p:tgtEl>
                                          <p:spTgt spid="14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48">
                                            <p:txEl>
                                              <p:pRg st="1" end="1"/>
                                            </p:txEl>
                                          </p:spTgt>
                                        </p:tgtEl>
                                        <p:attrNameLst>
                                          <p:attrName>style.visibility</p:attrName>
                                        </p:attrNameLst>
                                      </p:cBhvr>
                                      <p:to>
                                        <p:strVal val="visible"/>
                                      </p:to>
                                    </p:set>
                                    <p:animEffect filter="box(in)" transition="in">
                                      <p:cBhvr>
                                        <p:cTn id="15" dur="2000"/>
                                        <p:tgtEl>
                                          <p:spTgt spid="14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48">
                                            <p:txEl>
                                              <p:pRg st="2" end="2"/>
                                            </p:txEl>
                                          </p:spTgt>
                                        </p:tgtEl>
                                        <p:attrNameLst>
                                          <p:attrName>style.visibility</p:attrName>
                                        </p:attrNameLst>
                                      </p:cBhvr>
                                      <p:to>
                                        <p:strVal val="visible"/>
                                      </p:to>
                                    </p:set>
                                    <p:animEffect filter="box(in)" transition="in">
                                      <p:cBhvr>
                                        <p:cTn id="20" dur="2000"/>
                                        <p:tgtEl>
                                          <p:spTgt spid="14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48">
                                            <p:txEl>
                                              <p:pRg st="3" end="3"/>
                                            </p:txEl>
                                          </p:spTgt>
                                        </p:tgtEl>
                                        <p:attrNameLst>
                                          <p:attrName>style.visibility</p:attrName>
                                        </p:attrNameLst>
                                      </p:cBhvr>
                                      <p:to>
                                        <p:strVal val="visible"/>
                                      </p:to>
                                    </p:set>
                                    <p:animEffect filter="box(in)" transition="in">
                                      <p:cBhvr>
                                        <p:cTn id="25" dur="2000"/>
                                        <p:tgtEl>
                                          <p:spTgt spid="148">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48">
                                            <p:txEl>
                                              <p:pRg st="4" end="4"/>
                                            </p:txEl>
                                          </p:spTgt>
                                        </p:tgtEl>
                                        <p:attrNameLst>
                                          <p:attrName>style.visibility</p:attrName>
                                        </p:attrNameLst>
                                      </p:cBhvr>
                                      <p:to>
                                        <p:strVal val="visible"/>
                                      </p:to>
                                    </p:set>
                                    <p:animEffect filter="box(in)" transition="in">
                                      <p:cBhvr>
                                        <p:cTn id="30" dur="2000"/>
                                        <p:tgtEl>
                                          <p:spTgt spid="14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48">
                                            <p:txEl>
                                              <p:pRg st="5" end="5"/>
                                            </p:txEl>
                                          </p:spTgt>
                                        </p:tgtEl>
                                        <p:attrNameLst>
                                          <p:attrName>style.visibility</p:attrName>
                                        </p:attrNameLst>
                                      </p:cBhvr>
                                      <p:to>
                                        <p:strVal val="visible"/>
                                      </p:to>
                                    </p:set>
                                    <p:animEffect filter="box(in)" transition="in">
                                      <p:cBhvr>
                                        <p:cTn id="35" dur="2000"/>
                                        <p:tgtEl>
                                          <p:spTgt spid="148">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8"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51"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0" indent="0" algn="just" defTabSz="905255">
              <a:spcBef>
                <a:spcPts val="900"/>
              </a:spcBef>
              <a:buSzTx/>
              <a:buNone/>
              <a:defRPr b="1" sz="3600"/>
            </a:pPr>
            <a:r>
              <a:t>Theme 2022 seeks to :</a:t>
            </a:r>
          </a:p>
          <a:p>
            <a:pPr marL="0" indent="0" algn="just" defTabSz="905255">
              <a:spcBef>
                <a:spcPts val="900"/>
              </a:spcBef>
              <a:buSzTx/>
              <a:buNone/>
              <a:defRPr b="1" sz="1200"/>
            </a:pPr>
          </a:p>
          <a:p>
            <a:pPr marL="0" indent="0" algn="just" defTabSz="905255">
              <a:spcBef>
                <a:spcPts val="900"/>
              </a:spcBef>
              <a:buSzTx/>
              <a:buNone/>
              <a:defRPr b="1" sz="3600"/>
            </a:pPr>
            <a:r>
              <a:t>#1. Position the church as an army in the enemy’s camp</a:t>
            </a:r>
          </a:p>
          <a:p>
            <a:pPr marL="0" indent="0" algn="just" defTabSz="905255">
              <a:spcBef>
                <a:spcPts val="900"/>
              </a:spcBef>
              <a:buSzTx/>
              <a:buNone/>
              <a:defRPr b="1" sz="1200"/>
            </a:pPr>
          </a:p>
          <a:p>
            <a:pPr marL="0" indent="0" algn="just" defTabSz="905255">
              <a:spcBef>
                <a:spcPts val="900"/>
              </a:spcBef>
              <a:buSzTx/>
              <a:buNone/>
              <a:defRPr b="1" sz="3600"/>
            </a:pPr>
            <a:r>
              <a:t>#.As agents or ambassador of the kingdom of God to deliver service to the community with integrity, moral uprightness and hope to the nations.</a:t>
            </a:r>
          </a:p>
          <a:p>
            <a:pPr marL="226313" indent="-226313" algn="just" defTabSz="905255">
              <a:spcBef>
                <a:spcPts val="900"/>
              </a:spcBef>
              <a:defRPr b="1" sz="1200"/>
            </a:pPr>
          </a:p>
          <a:p>
            <a:pPr marL="0" indent="0" defTabSz="825153">
              <a:buSzTx/>
              <a:buNone/>
              <a:defRPr b="1" sz="3200">
                <a:solidFill>
                  <a:srgbClr val="FF0000"/>
                </a:solidFill>
              </a:defRPr>
            </a:pPr>
            <a:r>
              <a:t>The focal point of our teaching is to equip the membership with skills, tools, and graces for the work of the ministry in the church</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51">
                                            <p:bg/>
                                          </p:spTgt>
                                        </p:tgtEl>
                                        <p:attrNameLst>
                                          <p:attrName>style.visibility</p:attrName>
                                        </p:attrNameLst>
                                      </p:cBhvr>
                                      <p:to>
                                        <p:strVal val="visible"/>
                                      </p:to>
                                    </p:set>
                                    <p:animEffect filter="box(in)" transition="in">
                                      <p:cBhvr>
                                        <p:cTn id="7" dur="2000"/>
                                        <p:tgtEl>
                                          <p:spTgt spid="151">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51">
                                            <p:txEl>
                                              <p:pRg st="0" end="0"/>
                                            </p:txEl>
                                          </p:spTgt>
                                        </p:tgtEl>
                                        <p:attrNameLst>
                                          <p:attrName>style.visibility</p:attrName>
                                        </p:attrNameLst>
                                      </p:cBhvr>
                                      <p:to>
                                        <p:strVal val="visible"/>
                                      </p:to>
                                    </p:set>
                                    <p:animEffect filter="box(in)" transition="in">
                                      <p:cBhvr>
                                        <p:cTn id="10" dur="2000"/>
                                        <p:tgtEl>
                                          <p:spTgt spid="1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51">
                                            <p:txEl>
                                              <p:pRg st="1" end="1"/>
                                            </p:txEl>
                                          </p:spTgt>
                                        </p:tgtEl>
                                        <p:attrNameLst>
                                          <p:attrName>style.visibility</p:attrName>
                                        </p:attrNameLst>
                                      </p:cBhvr>
                                      <p:to>
                                        <p:strVal val="visible"/>
                                      </p:to>
                                    </p:set>
                                    <p:animEffect filter="box(in)" transition="in">
                                      <p:cBhvr>
                                        <p:cTn id="15" dur="2000"/>
                                        <p:tgtEl>
                                          <p:spTgt spid="1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51">
                                            <p:txEl>
                                              <p:pRg st="2" end="2"/>
                                            </p:txEl>
                                          </p:spTgt>
                                        </p:tgtEl>
                                        <p:attrNameLst>
                                          <p:attrName>style.visibility</p:attrName>
                                        </p:attrNameLst>
                                      </p:cBhvr>
                                      <p:to>
                                        <p:strVal val="visible"/>
                                      </p:to>
                                    </p:set>
                                    <p:animEffect filter="box(in)" transition="in">
                                      <p:cBhvr>
                                        <p:cTn id="20" dur="2000"/>
                                        <p:tgtEl>
                                          <p:spTgt spid="15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51">
                                            <p:txEl>
                                              <p:pRg st="3" end="3"/>
                                            </p:txEl>
                                          </p:spTgt>
                                        </p:tgtEl>
                                        <p:attrNameLst>
                                          <p:attrName>style.visibility</p:attrName>
                                        </p:attrNameLst>
                                      </p:cBhvr>
                                      <p:to>
                                        <p:strVal val="visible"/>
                                      </p:to>
                                    </p:set>
                                    <p:animEffect filter="box(in)" transition="in">
                                      <p:cBhvr>
                                        <p:cTn id="25" dur="2000"/>
                                        <p:tgtEl>
                                          <p:spTgt spid="15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51">
                                            <p:txEl>
                                              <p:pRg st="4" end="4"/>
                                            </p:txEl>
                                          </p:spTgt>
                                        </p:tgtEl>
                                        <p:attrNameLst>
                                          <p:attrName>style.visibility</p:attrName>
                                        </p:attrNameLst>
                                      </p:cBhvr>
                                      <p:to>
                                        <p:strVal val="visible"/>
                                      </p:to>
                                    </p:set>
                                    <p:animEffect filter="box(in)" transition="in">
                                      <p:cBhvr>
                                        <p:cTn id="30" dur="2000"/>
                                        <p:tgtEl>
                                          <p:spTgt spid="15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51">
                                            <p:txEl>
                                              <p:pRg st="5" end="5"/>
                                            </p:txEl>
                                          </p:spTgt>
                                        </p:tgtEl>
                                        <p:attrNameLst>
                                          <p:attrName>style.visibility</p:attrName>
                                        </p:attrNameLst>
                                      </p:cBhvr>
                                      <p:to>
                                        <p:strVal val="visible"/>
                                      </p:to>
                                    </p:set>
                                    <p:animEffect filter="box(in)" transition="in">
                                      <p:cBhvr>
                                        <p:cTn id="35" dur="2000"/>
                                        <p:tgtEl>
                                          <p:spTgt spid="151">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151">
                                            <p:txEl>
                                              <p:pRg st="6" end="6"/>
                                            </p:txEl>
                                          </p:spTgt>
                                        </p:tgtEl>
                                        <p:attrNameLst>
                                          <p:attrName>style.visibility</p:attrName>
                                        </p:attrNameLst>
                                      </p:cBhvr>
                                      <p:to>
                                        <p:strVal val="visible"/>
                                      </p:to>
                                    </p:set>
                                    <p:animEffect filter="box(in)" transition="in">
                                      <p:cBhvr>
                                        <p:cTn id="40" dur="2000"/>
                                        <p:tgtEl>
                                          <p:spTgt spid="151">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1"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54"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0" indent="0">
              <a:lnSpc>
                <a:spcPct val="81000"/>
              </a:lnSpc>
              <a:buSzTx/>
              <a:buNone/>
              <a:defRPr b="1" sz="1200"/>
            </a:pPr>
          </a:p>
          <a:p>
            <a:pPr marL="0" indent="0">
              <a:lnSpc>
                <a:spcPct val="81000"/>
              </a:lnSpc>
              <a:spcBef>
                <a:spcPts val="900"/>
              </a:spcBef>
              <a:buSzTx/>
              <a:buNone/>
              <a:defRPr b="1" sz="4000"/>
            </a:pPr>
            <a:r>
              <a:t>As an army in the enemy’s territory: </a:t>
            </a:r>
            <a:endParaRPr sz="3400"/>
          </a:p>
          <a:p>
            <a:pPr marL="0" indent="0">
              <a:lnSpc>
                <a:spcPct val="81000"/>
              </a:lnSpc>
              <a:buSzTx/>
              <a:buNone/>
              <a:defRPr b="1" sz="2000"/>
            </a:pPr>
          </a:p>
          <a:p>
            <a:pPr marL="0" indent="0">
              <a:lnSpc>
                <a:spcPct val="81000"/>
              </a:lnSpc>
              <a:spcBef>
                <a:spcPts val="900"/>
              </a:spcBef>
              <a:buSzTx/>
              <a:buNone/>
              <a:defRPr b="1" sz="4000"/>
            </a:pPr>
            <a:r>
              <a:t>#1. </a:t>
            </a:r>
            <a:r>
              <a:rPr>
                <a:solidFill>
                  <a:srgbClr val="FF0000"/>
                </a:solidFill>
              </a:rPr>
              <a:t>We do wrestle but still wrestle</a:t>
            </a:r>
            <a:r>
              <a:t>. 2 Cor 10:3-5</a:t>
            </a:r>
            <a:endParaRPr sz="3400"/>
          </a:p>
          <a:p>
            <a:pPr marL="0" indent="0">
              <a:lnSpc>
                <a:spcPct val="81000"/>
              </a:lnSpc>
              <a:buSzTx/>
              <a:buNone/>
              <a:defRPr b="1" sz="2000"/>
            </a:pPr>
          </a:p>
          <a:p>
            <a:pPr marL="0" indent="0">
              <a:lnSpc>
                <a:spcPct val="81000"/>
              </a:lnSpc>
              <a:buSzTx/>
              <a:buNone/>
              <a:defRPr b="1" sz="1200"/>
            </a:pPr>
          </a:p>
          <a:p>
            <a:pPr marL="0" indent="0">
              <a:lnSpc>
                <a:spcPct val="81000"/>
              </a:lnSpc>
              <a:buSzTx/>
              <a:buNone/>
              <a:defRPr b="1" sz="1200"/>
            </a:pPr>
          </a:p>
          <a:p>
            <a:pPr marL="0" indent="0">
              <a:lnSpc>
                <a:spcPct val="81000"/>
              </a:lnSpc>
              <a:spcBef>
                <a:spcPts val="900"/>
              </a:spcBef>
              <a:buSzTx/>
              <a:buNone/>
              <a:defRPr b="1" sz="4000"/>
            </a:pPr>
            <a:r>
              <a:t>#2. </a:t>
            </a:r>
            <a:r>
              <a:rPr>
                <a:solidFill>
                  <a:srgbClr val="FF0000"/>
                </a:solidFill>
              </a:rPr>
              <a:t>We must be Strong</a:t>
            </a:r>
            <a:r>
              <a:rPr>
                <a:solidFill>
                  <a:srgbClr val="953735"/>
                </a:solidFill>
              </a:rPr>
              <a:t>: </a:t>
            </a:r>
            <a:r>
              <a:t>Heb 12:12-14</a:t>
            </a:r>
            <a:endParaRPr sz="3400"/>
          </a:p>
          <a:p>
            <a:pPr marL="0" indent="0">
              <a:lnSpc>
                <a:spcPct val="81000"/>
              </a:lnSpc>
              <a:buSzTx/>
              <a:buNone/>
              <a:defRPr b="1" sz="2000"/>
            </a:pPr>
          </a:p>
          <a:p>
            <a:pPr marL="0" indent="0">
              <a:lnSpc>
                <a:spcPct val="81000"/>
              </a:lnSpc>
              <a:buSzTx/>
              <a:buNone/>
              <a:defRPr b="1" sz="2000"/>
            </a:pPr>
          </a:p>
          <a:p>
            <a:pPr marL="0" indent="0">
              <a:lnSpc>
                <a:spcPct val="81000"/>
              </a:lnSpc>
              <a:spcBef>
                <a:spcPts val="900"/>
              </a:spcBef>
              <a:buSzTx/>
              <a:buNone/>
              <a:defRPr b="1" sz="4000"/>
            </a:pPr>
            <a:r>
              <a:t>#3</a:t>
            </a:r>
            <a:r>
              <a:rPr>
                <a:solidFill>
                  <a:srgbClr val="FF0000"/>
                </a:solidFill>
              </a:rPr>
              <a:t>. We must Put On</a:t>
            </a:r>
            <a:r>
              <a:rPr>
                <a:solidFill>
                  <a:srgbClr val="953735"/>
                </a:solidFill>
              </a:rPr>
              <a:t>.  </a:t>
            </a:r>
            <a:r>
              <a:t>Eph 4:12</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54">
                                            <p:bg/>
                                          </p:spTgt>
                                        </p:tgtEl>
                                        <p:attrNameLst>
                                          <p:attrName>style.visibility</p:attrName>
                                        </p:attrNameLst>
                                      </p:cBhvr>
                                      <p:to>
                                        <p:strVal val="visible"/>
                                      </p:to>
                                    </p:set>
                                    <p:animEffect filter="box(in)" transition="in">
                                      <p:cBhvr>
                                        <p:cTn id="7" dur="2000"/>
                                        <p:tgtEl>
                                          <p:spTgt spid="154">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54">
                                            <p:txEl>
                                              <p:pRg st="0" end="0"/>
                                            </p:txEl>
                                          </p:spTgt>
                                        </p:tgtEl>
                                        <p:attrNameLst>
                                          <p:attrName>style.visibility</p:attrName>
                                        </p:attrNameLst>
                                      </p:cBhvr>
                                      <p:to>
                                        <p:strVal val="visible"/>
                                      </p:to>
                                    </p:set>
                                    <p:animEffect filter="box(in)" transition="in">
                                      <p:cBhvr>
                                        <p:cTn id="10" dur="2000"/>
                                        <p:tgtEl>
                                          <p:spTgt spid="15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54">
                                            <p:txEl>
                                              <p:pRg st="1" end="1"/>
                                            </p:txEl>
                                          </p:spTgt>
                                        </p:tgtEl>
                                        <p:attrNameLst>
                                          <p:attrName>style.visibility</p:attrName>
                                        </p:attrNameLst>
                                      </p:cBhvr>
                                      <p:to>
                                        <p:strVal val="visible"/>
                                      </p:to>
                                    </p:set>
                                    <p:animEffect filter="box(in)" transition="in">
                                      <p:cBhvr>
                                        <p:cTn id="15" dur="2000"/>
                                        <p:tgtEl>
                                          <p:spTgt spid="15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54">
                                            <p:txEl>
                                              <p:pRg st="2" end="2"/>
                                            </p:txEl>
                                          </p:spTgt>
                                        </p:tgtEl>
                                        <p:attrNameLst>
                                          <p:attrName>style.visibility</p:attrName>
                                        </p:attrNameLst>
                                      </p:cBhvr>
                                      <p:to>
                                        <p:strVal val="visible"/>
                                      </p:to>
                                    </p:set>
                                    <p:animEffect filter="box(in)" transition="in">
                                      <p:cBhvr>
                                        <p:cTn id="20" dur="2000"/>
                                        <p:tgtEl>
                                          <p:spTgt spid="15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54">
                                            <p:txEl>
                                              <p:pRg st="3" end="3"/>
                                            </p:txEl>
                                          </p:spTgt>
                                        </p:tgtEl>
                                        <p:attrNameLst>
                                          <p:attrName>style.visibility</p:attrName>
                                        </p:attrNameLst>
                                      </p:cBhvr>
                                      <p:to>
                                        <p:strVal val="visible"/>
                                      </p:to>
                                    </p:set>
                                    <p:animEffect filter="box(in)" transition="in">
                                      <p:cBhvr>
                                        <p:cTn id="25" dur="2000"/>
                                        <p:tgtEl>
                                          <p:spTgt spid="15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54">
                                            <p:txEl>
                                              <p:pRg st="4" end="4"/>
                                            </p:txEl>
                                          </p:spTgt>
                                        </p:tgtEl>
                                        <p:attrNameLst>
                                          <p:attrName>style.visibility</p:attrName>
                                        </p:attrNameLst>
                                      </p:cBhvr>
                                      <p:to>
                                        <p:strVal val="visible"/>
                                      </p:to>
                                    </p:set>
                                    <p:animEffect filter="box(in)" transition="in">
                                      <p:cBhvr>
                                        <p:cTn id="30" dur="2000"/>
                                        <p:tgtEl>
                                          <p:spTgt spid="15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54">
                                            <p:txEl>
                                              <p:pRg st="5" end="5"/>
                                            </p:txEl>
                                          </p:spTgt>
                                        </p:tgtEl>
                                        <p:attrNameLst>
                                          <p:attrName>style.visibility</p:attrName>
                                        </p:attrNameLst>
                                      </p:cBhvr>
                                      <p:to>
                                        <p:strVal val="visible"/>
                                      </p:to>
                                    </p:set>
                                    <p:animEffect filter="box(in)" transition="in">
                                      <p:cBhvr>
                                        <p:cTn id="35" dur="2000"/>
                                        <p:tgtEl>
                                          <p:spTgt spid="15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154">
                                            <p:txEl>
                                              <p:pRg st="6" end="6"/>
                                            </p:txEl>
                                          </p:spTgt>
                                        </p:tgtEl>
                                        <p:attrNameLst>
                                          <p:attrName>style.visibility</p:attrName>
                                        </p:attrNameLst>
                                      </p:cBhvr>
                                      <p:to>
                                        <p:strVal val="visible"/>
                                      </p:to>
                                    </p:set>
                                    <p:animEffect filter="box(in)" transition="in">
                                      <p:cBhvr>
                                        <p:cTn id="40" dur="2000"/>
                                        <p:tgtEl>
                                          <p:spTgt spid="154">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154">
                                            <p:txEl>
                                              <p:pRg st="7" end="7"/>
                                            </p:txEl>
                                          </p:spTgt>
                                        </p:tgtEl>
                                        <p:attrNameLst>
                                          <p:attrName>style.visibility</p:attrName>
                                        </p:attrNameLst>
                                      </p:cBhvr>
                                      <p:to>
                                        <p:strVal val="visible"/>
                                      </p:to>
                                    </p:set>
                                    <p:animEffect filter="box(in)" transition="in">
                                      <p:cBhvr>
                                        <p:cTn id="45" dur="2000"/>
                                        <p:tgtEl>
                                          <p:spTgt spid="154">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16" presetID="4" grpId="1" fill="hold">
                                  <p:stCondLst>
                                    <p:cond delay="0"/>
                                  </p:stCondLst>
                                  <p:iterate type="el" backwards="0">
                                    <p:tmAbs val="0"/>
                                  </p:iterate>
                                  <p:childTnLst>
                                    <p:set>
                                      <p:cBhvr>
                                        <p:cTn id="49" fill="hold"/>
                                        <p:tgtEl>
                                          <p:spTgt spid="154">
                                            <p:txEl>
                                              <p:pRg st="8" end="8"/>
                                            </p:txEl>
                                          </p:spTgt>
                                        </p:tgtEl>
                                        <p:attrNameLst>
                                          <p:attrName>style.visibility</p:attrName>
                                        </p:attrNameLst>
                                      </p:cBhvr>
                                      <p:to>
                                        <p:strVal val="visible"/>
                                      </p:to>
                                    </p:set>
                                    <p:animEffect filter="box(in)" transition="in">
                                      <p:cBhvr>
                                        <p:cTn id="50" dur="2000"/>
                                        <p:tgtEl>
                                          <p:spTgt spid="154">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16" presetID="4" grpId="1" fill="hold">
                                  <p:stCondLst>
                                    <p:cond delay="0"/>
                                  </p:stCondLst>
                                  <p:iterate type="el" backwards="0">
                                    <p:tmAbs val="0"/>
                                  </p:iterate>
                                  <p:childTnLst>
                                    <p:set>
                                      <p:cBhvr>
                                        <p:cTn id="54" fill="hold"/>
                                        <p:tgtEl>
                                          <p:spTgt spid="154">
                                            <p:txEl>
                                              <p:pRg st="9" end="9"/>
                                            </p:txEl>
                                          </p:spTgt>
                                        </p:tgtEl>
                                        <p:attrNameLst>
                                          <p:attrName>style.visibility</p:attrName>
                                        </p:attrNameLst>
                                      </p:cBhvr>
                                      <p:to>
                                        <p:strVal val="visible"/>
                                      </p:to>
                                    </p:set>
                                    <p:animEffect filter="box(in)" transition="in">
                                      <p:cBhvr>
                                        <p:cTn id="55" dur="2000"/>
                                        <p:tgtEl>
                                          <p:spTgt spid="154">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Class="entr" nodeType="clickEffect" presetSubtype="16" presetID="4" grpId="1" fill="hold">
                                  <p:stCondLst>
                                    <p:cond delay="0"/>
                                  </p:stCondLst>
                                  <p:iterate type="el" backwards="0">
                                    <p:tmAbs val="0"/>
                                  </p:iterate>
                                  <p:childTnLst>
                                    <p:set>
                                      <p:cBhvr>
                                        <p:cTn id="59" fill="hold"/>
                                        <p:tgtEl>
                                          <p:spTgt spid="154">
                                            <p:txEl>
                                              <p:pRg st="10" end="10"/>
                                            </p:txEl>
                                          </p:spTgt>
                                        </p:tgtEl>
                                        <p:attrNameLst>
                                          <p:attrName>style.visibility</p:attrName>
                                        </p:attrNameLst>
                                      </p:cBhvr>
                                      <p:to>
                                        <p:strVal val="visible"/>
                                      </p:to>
                                    </p:set>
                                    <p:animEffect filter="box(in)" transition="in">
                                      <p:cBhvr>
                                        <p:cTn id="60" dur="2000"/>
                                        <p:tgtEl>
                                          <p:spTgt spid="154">
                                            <p:txEl>
                                              <p:pRg st="10" end="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4"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57"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0" indent="0">
              <a:lnSpc>
                <a:spcPct val="81000"/>
              </a:lnSpc>
              <a:buSzTx/>
              <a:buNone/>
              <a:defRPr b="1" sz="1200"/>
            </a:pPr>
          </a:p>
          <a:p>
            <a:pPr marL="0" indent="0">
              <a:lnSpc>
                <a:spcPct val="81000"/>
              </a:lnSpc>
              <a:spcBef>
                <a:spcPts val="900"/>
              </a:spcBef>
              <a:buSzTx/>
              <a:buNone/>
              <a:defRPr b="1" sz="4000"/>
            </a:pPr>
            <a:r>
              <a:t>As an army in the enemy’s territory: </a:t>
            </a:r>
            <a:endParaRPr sz="3400"/>
          </a:p>
          <a:p>
            <a:pPr marL="0" indent="0">
              <a:lnSpc>
                <a:spcPct val="81000"/>
              </a:lnSpc>
              <a:buSzTx/>
              <a:buNone/>
              <a:defRPr b="1" sz="4000"/>
            </a:pPr>
          </a:p>
          <a:p>
            <a:pPr marL="0" indent="0">
              <a:lnSpc>
                <a:spcPct val="81000"/>
              </a:lnSpc>
              <a:buSzTx/>
              <a:buNone/>
              <a:defRPr b="1" sz="1200"/>
            </a:pPr>
          </a:p>
          <a:p>
            <a:pPr marL="0" indent="0">
              <a:lnSpc>
                <a:spcPct val="81000"/>
              </a:lnSpc>
              <a:spcBef>
                <a:spcPts val="900"/>
              </a:spcBef>
              <a:buSzTx/>
              <a:buNone/>
              <a:defRPr b="1" sz="4000"/>
            </a:pPr>
            <a:r>
              <a:t>#4. </a:t>
            </a:r>
            <a:r>
              <a:rPr>
                <a:solidFill>
                  <a:srgbClr val="FF0000"/>
                </a:solidFill>
              </a:rPr>
              <a:t>We must stand firm</a:t>
            </a:r>
            <a:r>
              <a:rPr>
                <a:solidFill>
                  <a:srgbClr val="953735"/>
                </a:solidFill>
              </a:rPr>
              <a:t>. </a:t>
            </a:r>
            <a:r>
              <a:t>2 Cor 11:4</a:t>
            </a:r>
            <a:endParaRPr sz="3400"/>
          </a:p>
          <a:p>
            <a:pPr marL="0" indent="0">
              <a:lnSpc>
                <a:spcPct val="81000"/>
              </a:lnSpc>
              <a:buSzTx/>
              <a:buNone/>
              <a:defRPr b="1" sz="4000"/>
            </a:pPr>
          </a:p>
          <a:p>
            <a:pPr marL="0" indent="0">
              <a:lnSpc>
                <a:spcPct val="81000"/>
              </a:lnSpc>
              <a:spcBef>
                <a:spcPts val="900"/>
              </a:spcBef>
              <a:buSzTx/>
              <a:buNone/>
              <a:defRPr b="1" sz="4000"/>
            </a:pPr>
            <a:r>
              <a:t>#5. </a:t>
            </a:r>
            <a:r>
              <a:rPr>
                <a:solidFill>
                  <a:srgbClr val="FF0000"/>
                </a:solidFill>
              </a:rPr>
              <a:t>We must take up</a:t>
            </a:r>
            <a:r>
              <a:t>. I Thes 5:11</a:t>
            </a:r>
            <a:endParaRPr sz="3400"/>
          </a:p>
          <a:p>
            <a:pPr marL="0" indent="0">
              <a:lnSpc>
                <a:spcPct val="81000"/>
              </a:lnSpc>
              <a:buSzTx/>
              <a:buNone/>
              <a:defRPr b="1" sz="4000"/>
            </a:pPr>
          </a:p>
          <a:p>
            <a:pPr marL="0" indent="0">
              <a:lnSpc>
                <a:spcPct val="81000"/>
              </a:lnSpc>
              <a:buSzTx/>
              <a:buNone/>
              <a:defRPr b="1" sz="1200"/>
            </a:pPr>
          </a:p>
          <a:p>
            <a:pPr marL="0" indent="0">
              <a:lnSpc>
                <a:spcPct val="81000"/>
              </a:lnSpc>
              <a:spcBef>
                <a:spcPts val="900"/>
              </a:spcBef>
              <a:buSzTx/>
              <a:buNone/>
              <a:defRPr b="1" sz="4000"/>
            </a:pPr>
            <a:r>
              <a:t>#6. </a:t>
            </a:r>
            <a:r>
              <a:rPr>
                <a:solidFill>
                  <a:srgbClr val="FF0000"/>
                </a:solidFill>
              </a:rPr>
              <a:t>We must be alert</a:t>
            </a:r>
            <a:r>
              <a:rPr>
                <a:solidFill>
                  <a:srgbClr val="953735"/>
                </a:solidFill>
              </a:rPr>
              <a:t>. </a:t>
            </a:r>
            <a:r>
              <a:t>1 Pet 5:8</a:t>
            </a:r>
            <a:r>
              <a:rPr>
                <a:solidFill>
                  <a:srgbClr val="953735"/>
                </a:solidFill>
              </a:rPr>
              <a:t>; </a:t>
            </a:r>
            <a:r>
              <a:t>2 Tim 4:2</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57">
                                            <p:bg/>
                                          </p:spTgt>
                                        </p:tgtEl>
                                        <p:attrNameLst>
                                          <p:attrName>style.visibility</p:attrName>
                                        </p:attrNameLst>
                                      </p:cBhvr>
                                      <p:to>
                                        <p:strVal val="visible"/>
                                      </p:to>
                                    </p:set>
                                    <p:animEffect filter="box(in)" transition="in">
                                      <p:cBhvr>
                                        <p:cTn id="7" dur="2000"/>
                                        <p:tgtEl>
                                          <p:spTgt spid="157">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57">
                                            <p:txEl>
                                              <p:pRg st="0" end="0"/>
                                            </p:txEl>
                                          </p:spTgt>
                                        </p:tgtEl>
                                        <p:attrNameLst>
                                          <p:attrName>style.visibility</p:attrName>
                                        </p:attrNameLst>
                                      </p:cBhvr>
                                      <p:to>
                                        <p:strVal val="visible"/>
                                      </p:to>
                                    </p:set>
                                    <p:animEffect filter="box(in)" transition="in">
                                      <p:cBhvr>
                                        <p:cTn id="10" dur="2000"/>
                                        <p:tgtEl>
                                          <p:spTgt spid="15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57">
                                            <p:txEl>
                                              <p:pRg st="1" end="1"/>
                                            </p:txEl>
                                          </p:spTgt>
                                        </p:tgtEl>
                                        <p:attrNameLst>
                                          <p:attrName>style.visibility</p:attrName>
                                        </p:attrNameLst>
                                      </p:cBhvr>
                                      <p:to>
                                        <p:strVal val="visible"/>
                                      </p:to>
                                    </p:set>
                                    <p:animEffect filter="box(in)" transition="in">
                                      <p:cBhvr>
                                        <p:cTn id="15" dur="2000"/>
                                        <p:tgtEl>
                                          <p:spTgt spid="15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57">
                                            <p:txEl>
                                              <p:pRg st="2" end="2"/>
                                            </p:txEl>
                                          </p:spTgt>
                                        </p:tgtEl>
                                        <p:attrNameLst>
                                          <p:attrName>style.visibility</p:attrName>
                                        </p:attrNameLst>
                                      </p:cBhvr>
                                      <p:to>
                                        <p:strVal val="visible"/>
                                      </p:to>
                                    </p:set>
                                    <p:animEffect filter="box(in)" transition="in">
                                      <p:cBhvr>
                                        <p:cTn id="20" dur="2000"/>
                                        <p:tgtEl>
                                          <p:spTgt spid="15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57">
                                            <p:txEl>
                                              <p:pRg st="3" end="3"/>
                                            </p:txEl>
                                          </p:spTgt>
                                        </p:tgtEl>
                                        <p:attrNameLst>
                                          <p:attrName>style.visibility</p:attrName>
                                        </p:attrNameLst>
                                      </p:cBhvr>
                                      <p:to>
                                        <p:strVal val="visible"/>
                                      </p:to>
                                    </p:set>
                                    <p:animEffect filter="box(in)" transition="in">
                                      <p:cBhvr>
                                        <p:cTn id="25" dur="2000"/>
                                        <p:tgtEl>
                                          <p:spTgt spid="15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57">
                                            <p:txEl>
                                              <p:pRg st="4" end="4"/>
                                            </p:txEl>
                                          </p:spTgt>
                                        </p:tgtEl>
                                        <p:attrNameLst>
                                          <p:attrName>style.visibility</p:attrName>
                                        </p:attrNameLst>
                                      </p:cBhvr>
                                      <p:to>
                                        <p:strVal val="visible"/>
                                      </p:to>
                                    </p:set>
                                    <p:animEffect filter="box(in)" transition="in">
                                      <p:cBhvr>
                                        <p:cTn id="30" dur="2000"/>
                                        <p:tgtEl>
                                          <p:spTgt spid="15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57">
                                            <p:txEl>
                                              <p:pRg st="5" end="5"/>
                                            </p:txEl>
                                          </p:spTgt>
                                        </p:tgtEl>
                                        <p:attrNameLst>
                                          <p:attrName>style.visibility</p:attrName>
                                        </p:attrNameLst>
                                      </p:cBhvr>
                                      <p:to>
                                        <p:strVal val="visible"/>
                                      </p:to>
                                    </p:set>
                                    <p:animEffect filter="box(in)" transition="in">
                                      <p:cBhvr>
                                        <p:cTn id="35" dur="2000"/>
                                        <p:tgtEl>
                                          <p:spTgt spid="15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157">
                                            <p:txEl>
                                              <p:pRg st="6" end="6"/>
                                            </p:txEl>
                                          </p:spTgt>
                                        </p:tgtEl>
                                        <p:attrNameLst>
                                          <p:attrName>style.visibility</p:attrName>
                                        </p:attrNameLst>
                                      </p:cBhvr>
                                      <p:to>
                                        <p:strVal val="visible"/>
                                      </p:to>
                                    </p:set>
                                    <p:animEffect filter="box(in)" transition="in">
                                      <p:cBhvr>
                                        <p:cTn id="40" dur="2000"/>
                                        <p:tgtEl>
                                          <p:spTgt spid="15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157">
                                            <p:txEl>
                                              <p:pRg st="7" end="7"/>
                                            </p:txEl>
                                          </p:spTgt>
                                        </p:tgtEl>
                                        <p:attrNameLst>
                                          <p:attrName>style.visibility</p:attrName>
                                        </p:attrNameLst>
                                      </p:cBhvr>
                                      <p:to>
                                        <p:strVal val="visible"/>
                                      </p:to>
                                    </p:set>
                                    <p:animEffect filter="box(in)" transition="in">
                                      <p:cBhvr>
                                        <p:cTn id="45" dur="2000"/>
                                        <p:tgtEl>
                                          <p:spTgt spid="157">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16" presetID="4" grpId="1" fill="hold">
                                  <p:stCondLst>
                                    <p:cond delay="0"/>
                                  </p:stCondLst>
                                  <p:iterate type="el" backwards="0">
                                    <p:tmAbs val="0"/>
                                  </p:iterate>
                                  <p:childTnLst>
                                    <p:set>
                                      <p:cBhvr>
                                        <p:cTn id="49" fill="hold"/>
                                        <p:tgtEl>
                                          <p:spTgt spid="157">
                                            <p:txEl>
                                              <p:pRg st="8" end="8"/>
                                            </p:txEl>
                                          </p:spTgt>
                                        </p:tgtEl>
                                        <p:attrNameLst>
                                          <p:attrName>style.visibility</p:attrName>
                                        </p:attrNameLst>
                                      </p:cBhvr>
                                      <p:to>
                                        <p:strVal val="visible"/>
                                      </p:to>
                                    </p:set>
                                    <p:animEffect filter="box(in)" transition="in">
                                      <p:cBhvr>
                                        <p:cTn id="50" dur="2000"/>
                                        <p:tgtEl>
                                          <p:spTgt spid="157">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16" presetID="4" grpId="1" fill="hold">
                                  <p:stCondLst>
                                    <p:cond delay="0"/>
                                  </p:stCondLst>
                                  <p:iterate type="el" backwards="0">
                                    <p:tmAbs val="0"/>
                                  </p:iterate>
                                  <p:childTnLst>
                                    <p:set>
                                      <p:cBhvr>
                                        <p:cTn id="54" fill="hold"/>
                                        <p:tgtEl>
                                          <p:spTgt spid="157">
                                            <p:txEl>
                                              <p:pRg st="9" end="9"/>
                                            </p:txEl>
                                          </p:spTgt>
                                        </p:tgtEl>
                                        <p:attrNameLst>
                                          <p:attrName>style.visibility</p:attrName>
                                        </p:attrNameLst>
                                      </p:cBhvr>
                                      <p:to>
                                        <p:strVal val="visible"/>
                                      </p:to>
                                    </p:set>
                                    <p:animEffect filter="box(in)" transition="in">
                                      <p:cBhvr>
                                        <p:cTn id="55" dur="2000"/>
                                        <p:tgtEl>
                                          <p:spTgt spid="157">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7"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60"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a:lnSpc>
                <a:spcPct val="150000"/>
              </a:lnSpc>
              <a:defRPr b="1" sz="3600"/>
            </a:pPr>
            <a:r>
              <a:t>#1. </a:t>
            </a:r>
            <a:r>
              <a:rPr i="1"/>
              <a:t>To redeem creation through Christ to fill the earth with God’s glory</a:t>
            </a:r>
          </a:p>
          <a:p>
            <a:pPr>
              <a:lnSpc>
                <a:spcPct val="150000"/>
              </a:lnSpc>
              <a:defRPr b="1" sz="3600"/>
            </a:pPr>
            <a:r>
              <a:t>#2. </a:t>
            </a:r>
            <a:r>
              <a:rPr i="1"/>
              <a:t>To make disciples of all nations, obedient to the values, principles and teachings of Jesus Christ our Lord. (Mat 28:18)</a:t>
            </a:r>
          </a:p>
          <a:p>
            <a:pPr>
              <a:lnSpc>
                <a:spcPct val="150000"/>
              </a:lnSpc>
              <a:defRPr b="1" i="1" sz="3600"/>
            </a:pPr>
            <a:r>
              <a:t>#3. To make all and sundry useful in the military array</a:t>
            </a:r>
          </a:p>
        </p:txBody>
      </p:sp>
      <p:sp>
        <p:nvSpPr>
          <p:cNvPr id="161" name="TextBox 4"/>
          <p:cNvSpPr txBox="1"/>
          <p:nvPr/>
        </p:nvSpPr>
        <p:spPr>
          <a:xfrm>
            <a:off x="419346" y="501676"/>
            <a:ext cx="7931682" cy="54933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1219169">
              <a:lnSpc>
                <a:spcPct val="72900"/>
              </a:lnSpc>
              <a:spcBef>
                <a:spcPts val="800"/>
              </a:spcBef>
              <a:defRPr b="1" sz="3600">
                <a:solidFill>
                  <a:srgbClr val="FFFFFF"/>
                </a:solidFill>
                <a:effectLst>
                  <a:outerShdw sx="100000" sy="100000" kx="0" ky="0" algn="b" rotWithShape="0" blurRad="38100" dist="38100" dir="2700000">
                    <a:srgbClr val="000000">
                      <a:alpha val="43137"/>
                    </a:srgbClr>
                  </a:outerShdw>
                </a:effectLst>
              </a:defRPr>
            </a:lvl1pPr>
          </a:lstStyle>
          <a:p>
            <a:pPr/>
            <a:r>
              <a:t>4.0 THE MISSION OF THE CHURCH</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60">
                                            <p:bg/>
                                          </p:spTgt>
                                        </p:tgtEl>
                                        <p:attrNameLst>
                                          <p:attrName>style.visibility</p:attrName>
                                        </p:attrNameLst>
                                      </p:cBhvr>
                                      <p:to>
                                        <p:strVal val="visible"/>
                                      </p:to>
                                    </p:set>
                                    <p:animEffect filter="box(in)" transition="in">
                                      <p:cBhvr>
                                        <p:cTn id="7" dur="2000"/>
                                        <p:tgtEl>
                                          <p:spTgt spid="160">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60">
                                            <p:txEl>
                                              <p:pRg st="0" end="0"/>
                                            </p:txEl>
                                          </p:spTgt>
                                        </p:tgtEl>
                                        <p:attrNameLst>
                                          <p:attrName>style.visibility</p:attrName>
                                        </p:attrNameLst>
                                      </p:cBhvr>
                                      <p:to>
                                        <p:strVal val="visible"/>
                                      </p:to>
                                    </p:set>
                                    <p:animEffect filter="box(in)" transition="in">
                                      <p:cBhvr>
                                        <p:cTn id="10" dur="2000"/>
                                        <p:tgtEl>
                                          <p:spTgt spid="16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60">
                                            <p:txEl>
                                              <p:pRg st="1" end="1"/>
                                            </p:txEl>
                                          </p:spTgt>
                                        </p:tgtEl>
                                        <p:attrNameLst>
                                          <p:attrName>style.visibility</p:attrName>
                                        </p:attrNameLst>
                                      </p:cBhvr>
                                      <p:to>
                                        <p:strVal val="visible"/>
                                      </p:to>
                                    </p:set>
                                    <p:animEffect filter="box(in)" transition="in">
                                      <p:cBhvr>
                                        <p:cTn id="15" dur="2000"/>
                                        <p:tgtEl>
                                          <p:spTgt spid="16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60">
                                            <p:txEl>
                                              <p:pRg st="2" end="2"/>
                                            </p:txEl>
                                          </p:spTgt>
                                        </p:tgtEl>
                                        <p:attrNameLst>
                                          <p:attrName>style.visibility</p:attrName>
                                        </p:attrNameLst>
                                      </p:cBhvr>
                                      <p:to>
                                        <p:strVal val="visible"/>
                                      </p:to>
                                    </p:set>
                                    <p:animEffect filter="box(in)" transition="in">
                                      <p:cBhvr>
                                        <p:cTn id="20" dur="2000"/>
                                        <p:tgtEl>
                                          <p:spTgt spid="160">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0"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64"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a:defRPr b="1" sz="3400"/>
            </a:pPr>
            <a:r>
              <a:t>Armed Forces are well structured in four levels to ensure effective command and control and mission accomplishment. </a:t>
            </a:r>
            <a:endParaRPr sz="3300"/>
          </a:p>
          <a:p>
            <a:pPr>
              <a:spcBef>
                <a:spcPts val="700"/>
              </a:spcBef>
              <a:defRPr b="1" sz="1200"/>
            </a:pPr>
          </a:p>
          <a:p>
            <a:pPr marL="0" indent="0">
              <a:buSzTx/>
              <a:buNone/>
              <a:defRPr b="1" sz="3400"/>
            </a:pPr>
            <a:r>
              <a:t>	#1. Grand Strategic</a:t>
            </a:r>
            <a:endParaRPr sz="3300"/>
          </a:p>
          <a:p>
            <a:pPr>
              <a:spcBef>
                <a:spcPts val="700"/>
              </a:spcBef>
              <a:defRPr b="1" sz="1200"/>
            </a:pPr>
          </a:p>
          <a:p>
            <a:pPr marL="0" indent="0">
              <a:buSzTx/>
              <a:buNone/>
              <a:defRPr b="1" sz="3400"/>
            </a:pPr>
            <a:r>
              <a:t>	#2. The Strategic</a:t>
            </a:r>
            <a:endParaRPr sz="3300"/>
          </a:p>
          <a:p>
            <a:pPr marL="0" indent="0">
              <a:spcBef>
                <a:spcPts val="700"/>
              </a:spcBef>
              <a:buSzTx/>
              <a:buNone/>
              <a:defRPr b="1" sz="1200"/>
            </a:pPr>
          </a:p>
          <a:p>
            <a:pPr marL="0" indent="0">
              <a:buSzTx/>
              <a:buNone/>
              <a:defRPr b="1" sz="3400"/>
            </a:pPr>
            <a:r>
              <a:t>	#3. Operational Level Mobilization</a:t>
            </a:r>
            <a:endParaRPr sz="3300"/>
          </a:p>
          <a:p>
            <a:pPr>
              <a:spcBef>
                <a:spcPts val="700"/>
              </a:spcBef>
              <a:defRPr b="1" sz="1200"/>
            </a:pPr>
          </a:p>
          <a:p>
            <a:pPr marL="0" indent="0">
              <a:buSzTx/>
              <a:buNone/>
              <a:defRPr b="1" sz="3400"/>
            </a:pPr>
            <a:r>
              <a:t>	#4. Tactical Level Mobilisation</a:t>
            </a:r>
          </a:p>
        </p:txBody>
      </p:sp>
      <p:sp>
        <p:nvSpPr>
          <p:cNvPr id="165" name="TextBox 4"/>
          <p:cNvSpPr txBox="1"/>
          <p:nvPr/>
        </p:nvSpPr>
        <p:spPr>
          <a:xfrm>
            <a:off x="232533" y="754166"/>
            <a:ext cx="7983302" cy="54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1219169">
              <a:spcBef>
                <a:spcPts val="800"/>
              </a:spcBef>
              <a:defRPr b="1" sz="3400">
                <a:solidFill>
                  <a:srgbClr val="FFFFFF"/>
                </a:solidFill>
                <a:effectLst>
                  <a:outerShdw sx="100000" sy="100000" kx="0" ky="0" algn="b" rotWithShape="0" blurRad="38100" dist="38100" dir="2700000">
                    <a:srgbClr val="000000">
                      <a:alpha val="43137"/>
                    </a:srgbClr>
                  </a:outerShdw>
                </a:effectLst>
              </a:defRPr>
            </a:lvl1pPr>
          </a:lstStyle>
          <a:p>
            <a:pPr/>
            <a:r>
              <a:t>5.0 ORGANISATION OF THE ARMY</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64">
                                            <p:bg/>
                                          </p:spTgt>
                                        </p:tgtEl>
                                        <p:attrNameLst>
                                          <p:attrName>style.visibility</p:attrName>
                                        </p:attrNameLst>
                                      </p:cBhvr>
                                      <p:to>
                                        <p:strVal val="visible"/>
                                      </p:to>
                                    </p:set>
                                    <p:animEffect filter="box(in)" transition="in">
                                      <p:cBhvr>
                                        <p:cTn id="7" dur="2000"/>
                                        <p:tgtEl>
                                          <p:spTgt spid="164">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64">
                                            <p:txEl>
                                              <p:pRg st="0" end="0"/>
                                            </p:txEl>
                                          </p:spTgt>
                                        </p:tgtEl>
                                        <p:attrNameLst>
                                          <p:attrName>style.visibility</p:attrName>
                                        </p:attrNameLst>
                                      </p:cBhvr>
                                      <p:to>
                                        <p:strVal val="visible"/>
                                      </p:to>
                                    </p:set>
                                    <p:animEffect filter="box(in)" transition="in">
                                      <p:cBhvr>
                                        <p:cTn id="10" dur="2000"/>
                                        <p:tgtEl>
                                          <p:spTgt spid="16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64">
                                            <p:txEl>
                                              <p:pRg st="1" end="1"/>
                                            </p:txEl>
                                          </p:spTgt>
                                        </p:tgtEl>
                                        <p:attrNameLst>
                                          <p:attrName>style.visibility</p:attrName>
                                        </p:attrNameLst>
                                      </p:cBhvr>
                                      <p:to>
                                        <p:strVal val="visible"/>
                                      </p:to>
                                    </p:set>
                                    <p:animEffect filter="box(in)" transition="in">
                                      <p:cBhvr>
                                        <p:cTn id="15" dur="2000"/>
                                        <p:tgtEl>
                                          <p:spTgt spid="16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64">
                                            <p:txEl>
                                              <p:pRg st="2" end="2"/>
                                            </p:txEl>
                                          </p:spTgt>
                                        </p:tgtEl>
                                        <p:attrNameLst>
                                          <p:attrName>style.visibility</p:attrName>
                                        </p:attrNameLst>
                                      </p:cBhvr>
                                      <p:to>
                                        <p:strVal val="visible"/>
                                      </p:to>
                                    </p:set>
                                    <p:animEffect filter="box(in)" transition="in">
                                      <p:cBhvr>
                                        <p:cTn id="20" dur="2000"/>
                                        <p:tgtEl>
                                          <p:spTgt spid="16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64">
                                            <p:txEl>
                                              <p:pRg st="3" end="3"/>
                                            </p:txEl>
                                          </p:spTgt>
                                        </p:tgtEl>
                                        <p:attrNameLst>
                                          <p:attrName>style.visibility</p:attrName>
                                        </p:attrNameLst>
                                      </p:cBhvr>
                                      <p:to>
                                        <p:strVal val="visible"/>
                                      </p:to>
                                    </p:set>
                                    <p:animEffect filter="box(in)" transition="in">
                                      <p:cBhvr>
                                        <p:cTn id="25" dur="2000"/>
                                        <p:tgtEl>
                                          <p:spTgt spid="16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64">
                                            <p:txEl>
                                              <p:pRg st="4" end="4"/>
                                            </p:txEl>
                                          </p:spTgt>
                                        </p:tgtEl>
                                        <p:attrNameLst>
                                          <p:attrName>style.visibility</p:attrName>
                                        </p:attrNameLst>
                                      </p:cBhvr>
                                      <p:to>
                                        <p:strVal val="visible"/>
                                      </p:to>
                                    </p:set>
                                    <p:animEffect filter="box(in)" transition="in">
                                      <p:cBhvr>
                                        <p:cTn id="30" dur="2000"/>
                                        <p:tgtEl>
                                          <p:spTgt spid="16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64">
                                            <p:txEl>
                                              <p:pRg st="5" end="5"/>
                                            </p:txEl>
                                          </p:spTgt>
                                        </p:tgtEl>
                                        <p:attrNameLst>
                                          <p:attrName>style.visibility</p:attrName>
                                        </p:attrNameLst>
                                      </p:cBhvr>
                                      <p:to>
                                        <p:strVal val="visible"/>
                                      </p:to>
                                    </p:set>
                                    <p:animEffect filter="box(in)" transition="in">
                                      <p:cBhvr>
                                        <p:cTn id="35" dur="2000"/>
                                        <p:tgtEl>
                                          <p:spTgt spid="16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164">
                                            <p:txEl>
                                              <p:pRg st="6" end="6"/>
                                            </p:txEl>
                                          </p:spTgt>
                                        </p:tgtEl>
                                        <p:attrNameLst>
                                          <p:attrName>style.visibility</p:attrName>
                                        </p:attrNameLst>
                                      </p:cBhvr>
                                      <p:to>
                                        <p:strVal val="visible"/>
                                      </p:to>
                                    </p:set>
                                    <p:animEffect filter="box(in)" transition="in">
                                      <p:cBhvr>
                                        <p:cTn id="40" dur="2000"/>
                                        <p:tgtEl>
                                          <p:spTgt spid="164">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164">
                                            <p:txEl>
                                              <p:pRg st="7" end="7"/>
                                            </p:txEl>
                                          </p:spTgt>
                                        </p:tgtEl>
                                        <p:attrNameLst>
                                          <p:attrName>style.visibility</p:attrName>
                                        </p:attrNameLst>
                                      </p:cBhvr>
                                      <p:to>
                                        <p:strVal val="visible"/>
                                      </p:to>
                                    </p:set>
                                    <p:animEffect filter="box(in)" transition="in">
                                      <p:cBhvr>
                                        <p:cTn id="45" dur="2000"/>
                                        <p:tgtEl>
                                          <p:spTgt spid="164">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16" presetID="4" grpId="1" fill="hold">
                                  <p:stCondLst>
                                    <p:cond delay="0"/>
                                  </p:stCondLst>
                                  <p:iterate type="el" backwards="0">
                                    <p:tmAbs val="0"/>
                                  </p:iterate>
                                  <p:childTnLst>
                                    <p:set>
                                      <p:cBhvr>
                                        <p:cTn id="49" fill="hold"/>
                                        <p:tgtEl>
                                          <p:spTgt spid="164">
                                            <p:txEl>
                                              <p:pRg st="8" end="8"/>
                                            </p:txEl>
                                          </p:spTgt>
                                        </p:tgtEl>
                                        <p:attrNameLst>
                                          <p:attrName>style.visibility</p:attrName>
                                        </p:attrNameLst>
                                      </p:cBhvr>
                                      <p:to>
                                        <p:strVal val="visible"/>
                                      </p:to>
                                    </p:set>
                                    <p:animEffect filter="box(in)" transition="in">
                                      <p:cBhvr>
                                        <p:cTn id="50" dur="2000"/>
                                        <p:tgtEl>
                                          <p:spTgt spid="164">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4" grpId="1"/>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838200" y="260906"/>
            <a:ext cx="10515600" cy="233364"/>
          </a:xfrm>
          <a:prstGeom prst="rect">
            <a:avLst/>
          </a:prstGeom>
        </p:spPr>
        <p:txBody>
          <a:bodyPr/>
          <a:lstStyle>
            <a:lvl1pPr>
              <a:defRPr sz="400"/>
            </a:lvl1pPr>
          </a:lstStyle>
          <a:p>
            <a:pPr/>
            <a:r>
              <a:t>.e</a:t>
            </a:r>
          </a:p>
        </p:txBody>
      </p:sp>
      <p:grpSp>
        <p:nvGrpSpPr>
          <p:cNvPr id="170" name="Snip Same-side Corner of Rectangle 3"/>
          <p:cNvGrpSpPr/>
          <p:nvPr/>
        </p:nvGrpSpPr>
        <p:grpSpPr>
          <a:xfrm>
            <a:off x="4065535" y="774423"/>
            <a:ext cx="4720283" cy="635674"/>
            <a:chOff x="0" y="0"/>
            <a:chExt cx="4720281" cy="635672"/>
          </a:xfrm>
        </p:grpSpPr>
        <p:sp>
          <p:nvSpPr>
            <p:cNvPr id="168" name="Shape"/>
            <p:cNvSpPr/>
            <p:nvPr/>
          </p:nvSpPr>
          <p:spPr>
            <a:xfrm>
              <a:off x="-1" y="-1"/>
              <a:ext cx="4720283" cy="6356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85" y="0"/>
                  </a:moveTo>
                  <a:lnTo>
                    <a:pt x="21115" y="0"/>
                  </a:lnTo>
                  <a:lnTo>
                    <a:pt x="21600" y="3600"/>
                  </a:lnTo>
                  <a:lnTo>
                    <a:pt x="21600" y="21600"/>
                  </a:lnTo>
                  <a:lnTo>
                    <a:pt x="0" y="21600"/>
                  </a:lnTo>
                  <a:lnTo>
                    <a:pt x="0" y="3600"/>
                  </a:lnTo>
                  <a:close/>
                </a:path>
              </a:pathLst>
            </a:custGeom>
            <a:solidFill>
              <a:srgbClr val="FFFFFF"/>
            </a:solidFill>
            <a:ln w="12700" cap="flat">
              <a:solidFill>
                <a:schemeClr val="accent1"/>
              </a:solidFill>
              <a:prstDash val="solid"/>
              <a:miter lim="800000"/>
            </a:ln>
            <a:effectLst/>
          </p:spPr>
          <p:txBody>
            <a:bodyPr wrap="square" lIns="45719" tIns="45719" rIns="45719" bIns="45719" numCol="1" anchor="ctr">
              <a:noAutofit/>
            </a:bodyPr>
            <a:lstStyle/>
            <a:p>
              <a:pPr>
                <a:defRPr b="1" sz="3200"/>
              </a:pPr>
            </a:p>
          </p:txBody>
        </p:sp>
        <p:sp>
          <p:nvSpPr>
            <p:cNvPr id="169" name="GRAND STRATEGIC LEVEL"/>
            <p:cNvSpPr txBox="1"/>
            <p:nvPr/>
          </p:nvSpPr>
          <p:spPr>
            <a:xfrm>
              <a:off x="59323" y="95800"/>
              <a:ext cx="4601635" cy="4970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a:defRPr b="1" sz="3200"/>
              </a:lvl1pPr>
            </a:lstStyle>
            <a:p>
              <a:pPr/>
              <a:r>
                <a:t>GRAND STRATEGIC LEVEL</a:t>
              </a:r>
            </a:p>
          </p:txBody>
        </p:sp>
      </p:grpSp>
      <p:grpSp>
        <p:nvGrpSpPr>
          <p:cNvPr id="173" name="Hexagon 4"/>
          <p:cNvGrpSpPr/>
          <p:nvPr/>
        </p:nvGrpSpPr>
        <p:grpSpPr>
          <a:xfrm>
            <a:off x="4068705" y="1960459"/>
            <a:ext cx="3978877" cy="726161"/>
            <a:chOff x="0" y="0"/>
            <a:chExt cx="3978876" cy="726159"/>
          </a:xfrm>
        </p:grpSpPr>
        <p:sp>
          <p:nvSpPr>
            <p:cNvPr id="171" name="Shape"/>
            <p:cNvSpPr/>
            <p:nvPr/>
          </p:nvSpPr>
          <p:spPr>
            <a:xfrm>
              <a:off x="-1" y="0"/>
              <a:ext cx="3978878" cy="7261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986" y="0"/>
                  </a:lnTo>
                  <a:lnTo>
                    <a:pt x="20614" y="0"/>
                  </a:lnTo>
                  <a:lnTo>
                    <a:pt x="21600" y="10800"/>
                  </a:lnTo>
                  <a:lnTo>
                    <a:pt x="20614" y="21600"/>
                  </a:lnTo>
                  <a:lnTo>
                    <a:pt x="986" y="21600"/>
                  </a:lnTo>
                  <a:close/>
                </a:path>
              </a:pathLst>
            </a:custGeom>
            <a:solidFill>
              <a:srgbClr val="948A54"/>
            </a:solidFill>
            <a:ln w="12700" cap="flat">
              <a:solidFill>
                <a:schemeClr val="accent1"/>
              </a:solidFill>
              <a:prstDash val="solid"/>
              <a:miter lim="800000"/>
            </a:ln>
            <a:effectLst/>
          </p:spPr>
          <p:txBody>
            <a:bodyPr wrap="square" lIns="45719" tIns="45719" rIns="45719" bIns="45719" numCol="1" anchor="ctr">
              <a:noAutofit/>
            </a:bodyPr>
            <a:lstStyle/>
            <a:p>
              <a:pPr/>
            </a:p>
          </p:txBody>
        </p:sp>
        <p:sp>
          <p:nvSpPr>
            <p:cNvPr id="172" name="STRATEGIC LEVEL"/>
            <p:cNvSpPr txBox="1"/>
            <p:nvPr/>
          </p:nvSpPr>
          <p:spPr>
            <a:xfrm>
              <a:off x="398435" y="114557"/>
              <a:ext cx="3182006" cy="4970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a:defRPr b="1" sz="3200"/>
              </a:lvl1pPr>
            </a:lstStyle>
            <a:p>
              <a:pPr/>
              <a:r>
                <a:t>STRATEGIC LEVEL </a:t>
              </a:r>
            </a:p>
          </p:txBody>
        </p:sp>
      </p:grpSp>
      <p:grpSp>
        <p:nvGrpSpPr>
          <p:cNvPr id="176" name="Oval 5"/>
          <p:cNvGrpSpPr/>
          <p:nvPr/>
        </p:nvGrpSpPr>
        <p:grpSpPr>
          <a:xfrm>
            <a:off x="4252357" y="3155428"/>
            <a:ext cx="3842951" cy="1514771"/>
            <a:chOff x="0" y="0"/>
            <a:chExt cx="3842949" cy="1514770"/>
          </a:xfrm>
        </p:grpSpPr>
        <p:sp>
          <p:nvSpPr>
            <p:cNvPr id="174" name="Oval"/>
            <p:cNvSpPr/>
            <p:nvPr/>
          </p:nvSpPr>
          <p:spPr>
            <a:xfrm>
              <a:off x="0" y="-1"/>
              <a:ext cx="3842950" cy="1514772"/>
            </a:xfrm>
            <a:prstGeom prst="ellipse">
              <a:avLst/>
            </a:prstGeom>
            <a:solidFill>
              <a:srgbClr val="948A54"/>
            </a:solidFill>
            <a:ln w="12700" cap="flat">
              <a:solidFill>
                <a:schemeClr val="accent1"/>
              </a:solidFill>
              <a:prstDash val="solid"/>
              <a:miter lim="800000"/>
            </a:ln>
            <a:effectLst/>
          </p:spPr>
          <p:txBody>
            <a:bodyPr wrap="square" lIns="45719" tIns="45719" rIns="45719" bIns="45719" numCol="1" anchor="ctr">
              <a:noAutofit/>
            </a:bodyPr>
            <a:lstStyle/>
            <a:p>
              <a:pPr algn="ctr"/>
            </a:p>
          </p:txBody>
        </p:sp>
        <p:sp>
          <p:nvSpPr>
            <p:cNvPr id="175" name="OPERATIONAL LEVEL"/>
            <p:cNvSpPr txBox="1"/>
            <p:nvPr/>
          </p:nvSpPr>
          <p:spPr>
            <a:xfrm>
              <a:off x="569137" y="261212"/>
              <a:ext cx="2704677" cy="9923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algn="ctr">
                <a:defRPr b="1" sz="3200"/>
              </a:lvl1pPr>
            </a:lstStyle>
            <a:p>
              <a:pPr/>
              <a:r>
                <a:t>OPERATIONAL LEVEL </a:t>
              </a:r>
            </a:p>
          </p:txBody>
        </p:sp>
      </p:grpSp>
      <p:grpSp>
        <p:nvGrpSpPr>
          <p:cNvPr id="179" name="Round Diagonal Corner of Rectangle 6"/>
          <p:cNvGrpSpPr/>
          <p:nvPr/>
        </p:nvGrpSpPr>
        <p:grpSpPr>
          <a:xfrm>
            <a:off x="1932362" y="3959285"/>
            <a:ext cx="1849780" cy="715088"/>
            <a:chOff x="0" y="0"/>
            <a:chExt cx="1849778" cy="715087"/>
          </a:xfrm>
        </p:grpSpPr>
        <p:sp>
          <p:nvSpPr>
            <p:cNvPr id="177" name="Shape"/>
            <p:cNvSpPr/>
            <p:nvPr/>
          </p:nvSpPr>
          <p:spPr>
            <a:xfrm>
              <a:off x="0" y="-1"/>
              <a:ext cx="1849779" cy="7150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92" y="0"/>
                  </a:moveTo>
                  <a:lnTo>
                    <a:pt x="21600" y="0"/>
                  </a:lnTo>
                  <a:lnTo>
                    <a:pt x="21600" y="18000"/>
                  </a:lnTo>
                  <a:cubicBezTo>
                    <a:pt x="21600" y="19988"/>
                    <a:pt x="20977" y="21600"/>
                    <a:pt x="20208" y="21600"/>
                  </a:cubicBezTo>
                  <a:lnTo>
                    <a:pt x="0" y="21600"/>
                  </a:lnTo>
                  <a:lnTo>
                    <a:pt x="0" y="3600"/>
                  </a:lnTo>
                  <a:cubicBezTo>
                    <a:pt x="0" y="1612"/>
                    <a:pt x="623" y="0"/>
                    <a:pt x="1392" y="0"/>
                  </a:cubicBezTo>
                  <a:close/>
                </a:path>
              </a:pathLst>
            </a:custGeom>
            <a:solidFill>
              <a:srgbClr val="948A54"/>
            </a:solidFill>
            <a:ln w="12700" cap="flat">
              <a:solidFill>
                <a:schemeClr val="accent1"/>
              </a:solidFill>
              <a:prstDash val="solid"/>
              <a:miter lim="800000"/>
            </a:ln>
            <a:effectLst/>
          </p:spPr>
          <p:txBody>
            <a:bodyPr wrap="square" lIns="45719" tIns="45719" rIns="45719" bIns="45719" numCol="1" anchor="ctr">
              <a:noAutofit/>
            </a:bodyPr>
            <a:lstStyle/>
            <a:p>
              <a:pPr algn="ctr">
                <a:defRPr b="1"/>
              </a:pPr>
            </a:p>
          </p:txBody>
        </p:sp>
        <p:sp>
          <p:nvSpPr>
            <p:cNvPr id="178" name="BATTALIONS…"/>
            <p:cNvSpPr txBox="1"/>
            <p:nvPr/>
          </p:nvSpPr>
          <p:spPr>
            <a:xfrm>
              <a:off x="41257" y="44950"/>
              <a:ext cx="1767265" cy="6251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a:defRPr b="1"/>
              </a:pPr>
              <a:r>
                <a:t>BATTALIONS </a:t>
              </a:r>
            </a:p>
            <a:p>
              <a:pPr algn="ctr">
                <a:defRPr b="1"/>
              </a:pPr>
              <a:r>
                <a:t>(DISTRICTS)</a:t>
              </a:r>
            </a:p>
          </p:txBody>
        </p:sp>
      </p:grpSp>
      <p:grpSp>
        <p:nvGrpSpPr>
          <p:cNvPr id="182" name="Round Diagonal Corner of Rectangle 7"/>
          <p:cNvGrpSpPr/>
          <p:nvPr/>
        </p:nvGrpSpPr>
        <p:grpSpPr>
          <a:xfrm>
            <a:off x="134228" y="4026436"/>
            <a:ext cx="1700229" cy="715088"/>
            <a:chOff x="0" y="0"/>
            <a:chExt cx="1700228" cy="715087"/>
          </a:xfrm>
        </p:grpSpPr>
        <p:sp>
          <p:nvSpPr>
            <p:cNvPr id="180" name="Shape"/>
            <p:cNvSpPr/>
            <p:nvPr/>
          </p:nvSpPr>
          <p:spPr>
            <a:xfrm>
              <a:off x="0" y="-1"/>
              <a:ext cx="1700229" cy="7150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14" y="0"/>
                  </a:moveTo>
                  <a:lnTo>
                    <a:pt x="21600" y="0"/>
                  </a:lnTo>
                  <a:lnTo>
                    <a:pt x="21600" y="18000"/>
                  </a:lnTo>
                  <a:cubicBezTo>
                    <a:pt x="21600" y="19988"/>
                    <a:pt x="20922" y="21600"/>
                    <a:pt x="20086" y="21600"/>
                  </a:cubicBezTo>
                  <a:lnTo>
                    <a:pt x="0" y="21600"/>
                  </a:lnTo>
                  <a:lnTo>
                    <a:pt x="0" y="3600"/>
                  </a:lnTo>
                  <a:cubicBezTo>
                    <a:pt x="0" y="1612"/>
                    <a:pt x="678" y="0"/>
                    <a:pt x="1514" y="0"/>
                  </a:cubicBezTo>
                  <a:close/>
                </a:path>
              </a:pathLst>
            </a:custGeom>
            <a:solidFill>
              <a:srgbClr val="948A54"/>
            </a:solidFill>
            <a:ln w="12700" cap="flat">
              <a:solidFill>
                <a:schemeClr val="accent1"/>
              </a:solidFill>
              <a:prstDash val="solid"/>
              <a:miter lim="800000"/>
            </a:ln>
            <a:effectLst/>
          </p:spPr>
          <p:txBody>
            <a:bodyPr wrap="square" lIns="45719" tIns="45719" rIns="45719" bIns="45719" numCol="1" anchor="ctr">
              <a:noAutofit/>
            </a:bodyPr>
            <a:lstStyle/>
            <a:p>
              <a:pPr>
                <a:defRPr b="1"/>
              </a:pPr>
            </a:p>
          </p:txBody>
        </p:sp>
        <p:sp>
          <p:nvSpPr>
            <p:cNvPr id="181" name="COMPANIES…"/>
            <p:cNvSpPr txBox="1"/>
            <p:nvPr/>
          </p:nvSpPr>
          <p:spPr>
            <a:xfrm>
              <a:off x="41257" y="44950"/>
              <a:ext cx="1617715" cy="6251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defRPr b="1"/>
              </a:pPr>
              <a:r>
                <a:t>COMPANIES </a:t>
              </a:r>
            </a:p>
            <a:p>
              <a:pPr>
                <a:defRPr b="1"/>
              </a:pPr>
              <a:r>
                <a:t>(ASSEMBLIES)</a:t>
              </a:r>
            </a:p>
          </p:txBody>
        </p:sp>
      </p:grpSp>
      <p:grpSp>
        <p:nvGrpSpPr>
          <p:cNvPr id="185" name="Round Diagonal Corner of Rectangle 8"/>
          <p:cNvGrpSpPr/>
          <p:nvPr/>
        </p:nvGrpSpPr>
        <p:grpSpPr>
          <a:xfrm>
            <a:off x="9362168" y="3693262"/>
            <a:ext cx="2168612" cy="715088"/>
            <a:chOff x="0" y="0"/>
            <a:chExt cx="2168611" cy="715087"/>
          </a:xfrm>
        </p:grpSpPr>
        <p:sp>
          <p:nvSpPr>
            <p:cNvPr id="183" name="Shape"/>
            <p:cNvSpPr/>
            <p:nvPr/>
          </p:nvSpPr>
          <p:spPr>
            <a:xfrm>
              <a:off x="-1" y="-1"/>
              <a:ext cx="2168613" cy="7150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87" y="0"/>
                  </a:moveTo>
                  <a:lnTo>
                    <a:pt x="21600" y="0"/>
                  </a:lnTo>
                  <a:lnTo>
                    <a:pt x="21600" y="18000"/>
                  </a:lnTo>
                  <a:cubicBezTo>
                    <a:pt x="21600" y="19988"/>
                    <a:pt x="21069" y="21600"/>
                    <a:pt x="20413" y="21600"/>
                  </a:cubicBezTo>
                  <a:lnTo>
                    <a:pt x="0" y="21600"/>
                  </a:lnTo>
                  <a:lnTo>
                    <a:pt x="0" y="3600"/>
                  </a:lnTo>
                  <a:cubicBezTo>
                    <a:pt x="0" y="1612"/>
                    <a:pt x="531" y="0"/>
                    <a:pt x="1187" y="0"/>
                  </a:cubicBezTo>
                  <a:close/>
                </a:path>
              </a:pathLst>
            </a:custGeom>
            <a:solidFill>
              <a:srgbClr val="948A54"/>
            </a:solidFill>
            <a:ln w="12700" cap="flat">
              <a:solidFill>
                <a:schemeClr val="accent1"/>
              </a:solidFill>
              <a:prstDash val="solid"/>
              <a:miter lim="800000"/>
            </a:ln>
            <a:effectLst/>
          </p:spPr>
          <p:txBody>
            <a:bodyPr wrap="square" lIns="45719" tIns="45719" rIns="45719" bIns="45719" numCol="1" anchor="ctr">
              <a:noAutofit/>
            </a:bodyPr>
            <a:lstStyle/>
            <a:p>
              <a:pPr algn="ctr"/>
            </a:p>
          </p:txBody>
        </p:sp>
        <p:sp>
          <p:nvSpPr>
            <p:cNvPr id="184" name="SQUADS (CELLS/ BIBLE STUDY)"/>
            <p:cNvSpPr txBox="1"/>
            <p:nvPr/>
          </p:nvSpPr>
          <p:spPr>
            <a:xfrm>
              <a:off x="41258" y="44950"/>
              <a:ext cx="2086095" cy="6251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algn="ctr">
                <a:defRPr b="1"/>
              </a:lvl1pPr>
            </a:lstStyle>
            <a:p>
              <a:pPr/>
              <a:r>
                <a:t>SQUADS (CELLS/ BIBLE STUDY)</a:t>
              </a:r>
            </a:p>
          </p:txBody>
        </p:sp>
      </p:grpSp>
      <p:grpSp>
        <p:nvGrpSpPr>
          <p:cNvPr id="188" name="Round Diagonal Corner of Rectangle 9"/>
          <p:cNvGrpSpPr/>
          <p:nvPr/>
        </p:nvGrpSpPr>
        <p:grpSpPr>
          <a:xfrm>
            <a:off x="9391667" y="2753086"/>
            <a:ext cx="2139113" cy="715088"/>
            <a:chOff x="0" y="0"/>
            <a:chExt cx="2139112" cy="715087"/>
          </a:xfrm>
        </p:grpSpPr>
        <p:sp>
          <p:nvSpPr>
            <p:cNvPr id="186" name="Shape"/>
            <p:cNvSpPr/>
            <p:nvPr/>
          </p:nvSpPr>
          <p:spPr>
            <a:xfrm>
              <a:off x="-1" y="-1"/>
              <a:ext cx="2139114" cy="7150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3" y="0"/>
                  </a:moveTo>
                  <a:lnTo>
                    <a:pt x="21600" y="0"/>
                  </a:lnTo>
                  <a:lnTo>
                    <a:pt x="21600" y="18000"/>
                  </a:lnTo>
                  <a:cubicBezTo>
                    <a:pt x="21600" y="19988"/>
                    <a:pt x="21061" y="21600"/>
                    <a:pt x="20397" y="21600"/>
                  </a:cubicBezTo>
                  <a:lnTo>
                    <a:pt x="0" y="21600"/>
                  </a:lnTo>
                  <a:lnTo>
                    <a:pt x="0" y="3600"/>
                  </a:lnTo>
                  <a:cubicBezTo>
                    <a:pt x="0" y="1612"/>
                    <a:pt x="539" y="0"/>
                    <a:pt x="1203" y="0"/>
                  </a:cubicBezTo>
                  <a:close/>
                </a:path>
              </a:pathLst>
            </a:custGeom>
            <a:solidFill>
              <a:srgbClr val="948A54"/>
            </a:solidFill>
            <a:ln w="12700" cap="flat">
              <a:solidFill>
                <a:schemeClr val="accent1"/>
              </a:solidFill>
              <a:prstDash val="solid"/>
              <a:miter lim="800000"/>
            </a:ln>
            <a:effectLst/>
          </p:spPr>
          <p:txBody>
            <a:bodyPr wrap="square" lIns="45719" tIns="45719" rIns="45719" bIns="45719" numCol="1" anchor="ctr">
              <a:noAutofit/>
            </a:bodyPr>
            <a:lstStyle/>
            <a:p>
              <a:pPr algn="ctr"/>
            </a:p>
          </p:txBody>
        </p:sp>
        <p:sp>
          <p:nvSpPr>
            <p:cNvPr id="187" name="PLATOONS…"/>
            <p:cNvSpPr txBox="1"/>
            <p:nvPr/>
          </p:nvSpPr>
          <p:spPr>
            <a:xfrm>
              <a:off x="41258" y="44950"/>
              <a:ext cx="2056596" cy="6251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a:defRPr b="1"/>
              </a:pPr>
              <a:r>
                <a:t>PLATOONS</a:t>
              </a:r>
            </a:p>
            <a:p>
              <a:pPr algn="ctr">
                <a:defRPr b="1"/>
              </a:pPr>
              <a:r>
                <a:t>(MINISTRIES)  </a:t>
              </a:r>
            </a:p>
          </p:txBody>
        </p:sp>
      </p:grpSp>
      <p:sp>
        <p:nvSpPr>
          <p:cNvPr id="189" name="Down Arrow 13"/>
          <p:cNvSpPr/>
          <p:nvPr/>
        </p:nvSpPr>
        <p:spPr>
          <a:xfrm>
            <a:off x="6183360" y="5051926"/>
            <a:ext cx="484635" cy="36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2932"/>
                </a:moveTo>
                <a:lnTo>
                  <a:pt x="5400" y="12932"/>
                </a:lnTo>
                <a:lnTo>
                  <a:pt x="5400" y="0"/>
                </a:lnTo>
                <a:lnTo>
                  <a:pt x="16200" y="0"/>
                </a:lnTo>
                <a:lnTo>
                  <a:pt x="16200" y="12932"/>
                </a:lnTo>
                <a:lnTo>
                  <a:pt x="21600" y="12932"/>
                </a:lnTo>
                <a:lnTo>
                  <a:pt x="10800" y="21600"/>
                </a:lnTo>
                <a:close/>
              </a:path>
            </a:pathLst>
          </a:custGeom>
          <a:solidFill>
            <a:srgbClr val="948A54"/>
          </a:solidFill>
          <a:ln w="12700">
            <a:solidFill>
              <a:schemeClr val="accent1"/>
            </a:solidFill>
            <a:miter/>
          </a:ln>
        </p:spPr>
        <p:txBody>
          <a:bodyPr lIns="45719" rIns="45719" anchor="ctr"/>
          <a:lstStyle/>
          <a:p>
            <a:pPr/>
          </a:p>
        </p:txBody>
      </p:sp>
      <p:sp>
        <p:nvSpPr>
          <p:cNvPr id="190" name="Left Arrow 17"/>
          <p:cNvSpPr/>
          <p:nvPr/>
        </p:nvSpPr>
        <p:spPr>
          <a:xfrm>
            <a:off x="3811901" y="4145317"/>
            <a:ext cx="692622" cy="238664"/>
          </a:xfrm>
          <a:prstGeom prst="leftArrow">
            <a:avLst>
              <a:gd name="adj1" fmla="val 50000"/>
              <a:gd name="adj2" fmla="val 50000"/>
            </a:avLst>
          </a:prstGeom>
          <a:solidFill>
            <a:srgbClr val="948A54"/>
          </a:solidFill>
          <a:ln w="12700">
            <a:solidFill>
              <a:schemeClr val="accent1"/>
            </a:solidFill>
            <a:miter/>
          </a:ln>
        </p:spPr>
        <p:txBody>
          <a:bodyPr lIns="45719" rIns="45719" anchor="ctr"/>
          <a:lstStyle/>
          <a:p>
            <a:pPr/>
          </a:p>
        </p:txBody>
      </p:sp>
      <p:sp>
        <p:nvSpPr>
          <p:cNvPr id="191" name="Notched Right Arrow 18"/>
          <p:cNvSpPr/>
          <p:nvPr/>
        </p:nvSpPr>
        <p:spPr>
          <a:xfrm>
            <a:off x="8602656" y="3613594"/>
            <a:ext cx="563704" cy="2386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5400"/>
                </a:moveTo>
                <a:lnTo>
                  <a:pt x="17027" y="5400"/>
                </a:lnTo>
                <a:lnTo>
                  <a:pt x="17027" y="0"/>
                </a:lnTo>
                <a:lnTo>
                  <a:pt x="21600" y="10800"/>
                </a:lnTo>
                <a:lnTo>
                  <a:pt x="17027" y="21600"/>
                </a:lnTo>
                <a:lnTo>
                  <a:pt x="17027" y="16200"/>
                </a:lnTo>
                <a:lnTo>
                  <a:pt x="0" y="16200"/>
                </a:lnTo>
                <a:lnTo>
                  <a:pt x="2286" y="10800"/>
                </a:lnTo>
                <a:close/>
              </a:path>
            </a:pathLst>
          </a:custGeom>
          <a:solidFill>
            <a:srgbClr val="948A54"/>
          </a:solidFill>
          <a:ln w="12700">
            <a:solidFill>
              <a:schemeClr val="accent1"/>
            </a:solidFill>
            <a:miter/>
          </a:ln>
        </p:spPr>
        <p:txBody>
          <a:bodyPr lIns="45719" rIns="45719" anchor="ctr"/>
          <a:lstStyle/>
          <a:p>
            <a:pPr/>
          </a:p>
        </p:txBody>
      </p:sp>
      <p:grpSp>
        <p:nvGrpSpPr>
          <p:cNvPr id="194" name="Round Diagonal Corner of Rectangle 19"/>
          <p:cNvGrpSpPr/>
          <p:nvPr/>
        </p:nvGrpSpPr>
        <p:grpSpPr>
          <a:xfrm>
            <a:off x="5070764" y="5412968"/>
            <a:ext cx="3194462" cy="1191814"/>
            <a:chOff x="0" y="0"/>
            <a:chExt cx="3194461" cy="1191813"/>
          </a:xfrm>
        </p:grpSpPr>
        <p:sp>
          <p:nvSpPr>
            <p:cNvPr id="192" name="Shape"/>
            <p:cNvSpPr/>
            <p:nvPr/>
          </p:nvSpPr>
          <p:spPr>
            <a:xfrm>
              <a:off x="-1" y="-1"/>
              <a:ext cx="3194463" cy="11918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43" y="0"/>
                  </a:moveTo>
                  <a:lnTo>
                    <a:pt x="21600" y="0"/>
                  </a:lnTo>
                  <a:lnTo>
                    <a:pt x="21600" y="18000"/>
                  </a:lnTo>
                  <a:cubicBezTo>
                    <a:pt x="21600" y="19988"/>
                    <a:pt x="20999" y="21600"/>
                    <a:pt x="20257" y="21600"/>
                  </a:cubicBezTo>
                  <a:lnTo>
                    <a:pt x="0" y="21600"/>
                  </a:lnTo>
                  <a:lnTo>
                    <a:pt x="0" y="3600"/>
                  </a:lnTo>
                  <a:cubicBezTo>
                    <a:pt x="0" y="1612"/>
                    <a:pt x="601" y="0"/>
                    <a:pt x="1343" y="0"/>
                  </a:cubicBezTo>
                  <a:close/>
                </a:path>
              </a:pathLst>
            </a:custGeom>
            <a:solidFill>
              <a:srgbClr val="948A54"/>
            </a:solidFill>
            <a:ln w="12700" cap="flat">
              <a:solidFill>
                <a:schemeClr val="accent1"/>
              </a:solidFill>
              <a:prstDash val="solid"/>
              <a:miter lim="800000"/>
            </a:ln>
            <a:effectLst/>
          </p:spPr>
          <p:txBody>
            <a:bodyPr wrap="square" lIns="45719" tIns="45719" rIns="45719" bIns="45719" numCol="1" anchor="ctr">
              <a:noAutofit/>
            </a:bodyPr>
            <a:lstStyle/>
            <a:p>
              <a:pPr/>
            </a:p>
          </p:txBody>
        </p:sp>
        <p:sp>
          <p:nvSpPr>
            <p:cNvPr id="193" name="TACTICAL LEVEL…"/>
            <p:cNvSpPr txBox="1"/>
            <p:nvPr/>
          </p:nvSpPr>
          <p:spPr>
            <a:xfrm>
              <a:off x="64529" y="99734"/>
              <a:ext cx="3065403" cy="9923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defRPr b="1" sz="3200"/>
              </a:pPr>
              <a:r>
                <a:t>TACTICAL LEVEL</a:t>
              </a:r>
            </a:p>
            <a:p>
              <a:pPr>
                <a:defRPr b="1" sz="3200"/>
              </a:pPr>
              <a:r>
                <a:t>(SQUADS: 9-10) </a:t>
              </a:r>
            </a:p>
          </p:txBody>
        </p:sp>
      </p:grpSp>
      <p:grpSp>
        <p:nvGrpSpPr>
          <p:cNvPr id="199" name="Cloud 20"/>
          <p:cNvGrpSpPr/>
          <p:nvPr/>
        </p:nvGrpSpPr>
        <p:grpSpPr>
          <a:xfrm>
            <a:off x="1577464" y="4969447"/>
            <a:ext cx="2306872" cy="1830742"/>
            <a:chOff x="0" y="0"/>
            <a:chExt cx="2306871" cy="1830741"/>
          </a:xfrm>
        </p:grpSpPr>
        <p:grpSp>
          <p:nvGrpSpPr>
            <p:cNvPr id="197" name="Group"/>
            <p:cNvGrpSpPr/>
            <p:nvPr/>
          </p:nvGrpSpPr>
          <p:grpSpPr>
            <a:xfrm>
              <a:off x="0" y="-1"/>
              <a:ext cx="2306872" cy="1830743"/>
              <a:chOff x="0" y="0"/>
              <a:chExt cx="2306871" cy="1830741"/>
            </a:xfrm>
          </p:grpSpPr>
          <p:sp>
            <p:nvSpPr>
              <p:cNvPr id="195" name="Shape"/>
              <p:cNvSpPr/>
              <p:nvPr/>
            </p:nvSpPr>
            <p:spPr>
              <a:xfrm>
                <a:off x="0" y="0"/>
                <a:ext cx="2306872" cy="1830742"/>
              </a:xfrm>
              <a:custGeom>
                <a:avLst/>
                <a:gdLst/>
                <a:ahLst/>
                <a:cxnLst>
                  <a:cxn ang="0">
                    <a:pos x="wd2" y="hd2"/>
                  </a:cxn>
                  <a:cxn ang="5400000">
                    <a:pos x="wd2" y="hd2"/>
                  </a:cxn>
                  <a:cxn ang="10800000">
                    <a:pos x="wd2" y="hd2"/>
                  </a:cxn>
                  <a:cxn ang="16200000">
                    <a:pos x="wd2" y="hd2"/>
                  </a:cxn>
                </a:cxnLst>
                <a:rect l="0" t="0" r="r" b="b"/>
                <a:pathLst>
                  <a:path w="20879" h="20684" fill="norm" stroke="1"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948A54"/>
              </a:solidFill>
              <a:ln w="12700" cap="flat">
                <a:solidFill>
                  <a:schemeClr val="accent1"/>
                </a:solidFill>
                <a:prstDash val="solid"/>
                <a:miter lim="800000"/>
              </a:ln>
              <a:effectLst/>
            </p:spPr>
            <p:txBody>
              <a:bodyPr wrap="square" lIns="45719" tIns="45719" rIns="45719" bIns="45719" numCol="1" anchor="ctr">
                <a:noAutofit/>
              </a:bodyPr>
              <a:lstStyle/>
              <a:p>
                <a:pPr algn="ctr"/>
              </a:p>
            </p:txBody>
          </p:sp>
          <p:sp>
            <p:nvSpPr>
              <p:cNvPr id="196" name="Shape"/>
              <p:cNvSpPr/>
              <p:nvPr/>
            </p:nvSpPr>
            <p:spPr>
              <a:xfrm>
                <a:off x="117137" y="93091"/>
                <a:ext cx="2113865" cy="155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0" y="14010"/>
                    </a:moveTo>
                    <a:cubicBezTo>
                      <a:pt x="899" y="14066"/>
                      <a:pt x="417" y="13902"/>
                      <a:pt x="0" y="13542"/>
                    </a:cubicBezTo>
                    <a:moveTo>
                      <a:pt x="2598" y="19137"/>
                    </a:move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12700" cap="flat">
                <a:solidFill>
                  <a:schemeClr val="accent1"/>
                </a:solidFill>
                <a:prstDash val="solid"/>
                <a:miter lim="800000"/>
              </a:ln>
              <a:effectLst/>
            </p:spPr>
            <p:txBody>
              <a:bodyPr wrap="square" lIns="45719" tIns="45719" rIns="45719" bIns="45719" numCol="1" anchor="ctr">
                <a:noAutofit/>
              </a:bodyPr>
              <a:lstStyle/>
              <a:p>
                <a:pPr algn="ctr"/>
              </a:p>
            </p:txBody>
          </p:sp>
        </p:grpSp>
        <p:sp>
          <p:nvSpPr>
            <p:cNvPr id="198" name="3 SQUADS GIVES A PLATOON OF 27-30"/>
            <p:cNvSpPr txBox="1"/>
            <p:nvPr/>
          </p:nvSpPr>
          <p:spPr>
            <a:xfrm>
              <a:off x="325824" y="260664"/>
              <a:ext cx="1492248" cy="12093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algn="ctr">
                <a:defRPr b="1"/>
              </a:lvl1pPr>
            </a:lstStyle>
            <a:p>
              <a:pPr/>
              <a:r>
                <a:t>3 SQUADS GIVES A PLATOON OF 27-30</a:t>
              </a:r>
            </a:p>
          </p:txBody>
        </p:sp>
      </p:grpSp>
      <p:sp>
        <p:nvSpPr>
          <p:cNvPr id="200" name="Division 23"/>
          <p:cNvSpPr/>
          <p:nvPr/>
        </p:nvSpPr>
        <p:spPr>
          <a:xfrm>
            <a:off x="8397760" y="5591733"/>
            <a:ext cx="493401" cy="4951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2642" y="0"/>
                  <a:pt x="14136" y="1488"/>
                  <a:pt x="14136" y="3324"/>
                </a:cubicBezTo>
                <a:cubicBezTo>
                  <a:pt x="14136" y="5160"/>
                  <a:pt x="12642" y="6648"/>
                  <a:pt x="10800" y="6648"/>
                </a:cubicBezTo>
                <a:cubicBezTo>
                  <a:pt x="8958" y="6648"/>
                  <a:pt x="7464" y="5160"/>
                  <a:pt x="7464" y="3324"/>
                </a:cubicBezTo>
                <a:cubicBezTo>
                  <a:pt x="7464" y="1488"/>
                  <a:pt x="8958" y="0"/>
                  <a:pt x="10800" y="0"/>
                </a:cubicBezTo>
                <a:close/>
                <a:moveTo>
                  <a:pt x="10800" y="21600"/>
                </a:moveTo>
                <a:cubicBezTo>
                  <a:pt x="8958" y="21600"/>
                  <a:pt x="7464" y="20112"/>
                  <a:pt x="7464" y="18276"/>
                </a:cubicBezTo>
                <a:cubicBezTo>
                  <a:pt x="7464" y="16440"/>
                  <a:pt x="8958" y="14952"/>
                  <a:pt x="10800" y="14952"/>
                </a:cubicBezTo>
                <a:cubicBezTo>
                  <a:pt x="12642" y="14952"/>
                  <a:pt x="14136" y="16440"/>
                  <a:pt x="14136" y="18276"/>
                </a:cubicBezTo>
                <a:cubicBezTo>
                  <a:pt x="14136" y="20112"/>
                  <a:pt x="12642" y="21600"/>
                  <a:pt x="10800" y="21600"/>
                </a:cubicBezTo>
                <a:close/>
                <a:moveTo>
                  <a:pt x="0" y="7476"/>
                </a:moveTo>
                <a:lnTo>
                  <a:pt x="21600" y="7476"/>
                </a:lnTo>
                <a:lnTo>
                  <a:pt x="21600" y="14124"/>
                </a:lnTo>
                <a:lnTo>
                  <a:pt x="0" y="14124"/>
                </a:lnTo>
                <a:close/>
              </a:path>
            </a:pathLst>
          </a:custGeom>
          <a:solidFill>
            <a:srgbClr val="948A54"/>
          </a:solidFill>
          <a:ln w="12700">
            <a:solidFill>
              <a:schemeClr val="accent1"/>
            </a:solidFill>
            <a:miter/>
          </a:ln>
        </p:spPr>
        <p:txBody>
          <a:bodyPr lIns="45719" rIns="45719" anchor="ctr"/>
          <a:lstStyle/>
          <a:p>
            <a:pPr>
              <a:defRPr sz="400"/>
            </a:pPr>
          </a:p>
        </p:txBody>
      </p:sp>
      <p:sp>
        <p:nvSpPr>
          <p:cNvPr id="201" name="Multiply 24"/>
          <p:cNvSpPr/>
          <p:nvPr/>
        </p:nvSpPr>
        <p:spPr>
          <a:xfrm>
            <a:off x="4283904" y="5886318"/>
            <a:ext cx="342536" cy="2451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072"/>
                </a:moveTo>
                <a:lnTo>
                  <a:pt x="2532" y="0"/>
                </a:lnTo>
                <a:lnTo>
                  <a:pt x="10800" y="6733"/>
                </a:lnTo>
                <a:lnTo>
                  <a:pt x="19068" y="0"/>
                </a:lnTo>
                <a:lnTo>
                  <a:pt x="21600" y="6072"/>
                </a:lnTo>
                <a:lnTo>
                  <a:pt x="15794" y="10800"/>
                </a:lnTo>
                <a:lnTo>
                  <a:pt x="21600" y="15528"/>
                </a:lnTo>
                <a:lnTo>
                  <a:pt x="19068" y="21600"/>
                </a:lnTo>
                <a:lnTo>
                  <a:pt x="10800" y="14867"/>
                </a:lnTo>
                <a:lnTo>
                  <a:pt x="2532" y="21600"/>
                </a:lnTo>
                <a:lnTo>
                  <a:pt x="0" y="15528"/>
                </a:lnTo>
                <a:lnTo>
                  <a:pt x="5806" y="10800"/>
                </a:lnTo>
                <a:close/>
              </a:path>
            </a:pathLst>
          </a:custGeom>
          <a:solidFill>
            <a:srgbClr val="948A54"/>
          </a:solidFill>
          <a:ln w="12700">
            <a:solidFill>
              <a:schemeClr val="accent1"/>
            </a:solidFill>
            <a:miter/>
          </a:ln>
        </p:spPr>
        <p:txBody>
          <a:bodyPr lIns="45719" rIns="45719" anchor="ctr"/>
          <a:lstStyle/>
          <a:p>
            <a:pPr>
              <a:defRPr sz="1000"/>
            </a:pPr>
          </a:p>
        </p:txBody>
      </p:sp>
      <p:grpSp>
        <p:nvGrpSpPr>
          <p:cNvPr id="210" name="Bevel 25"/>
          <p:cNvGrpSpPr/>
          <p:nvPr/>
        </p:nvGrpSpPr>
        <p:grpSpPr>
          <a:xfrm>
            <a:off x="9362168" y="4771061"/>
            <a:ext cx="2168612" cy="1963101"/>
            <a:chOff x="0" y="0"/>
            <a:chExt cx="2168611" cy="1963099"/>
          </a:xfrm>
        </p:grpSpPr>
        <p:grpSp>
          <p:nvGrpSpPr>
            <p:cNvPr id="208" name="Group"/>
            <p:cNvGrpSpPr/>
            <p:nvPr/>
          </p:nvGrpSpPr>
          <p:grpSpPr>
            <a:xfrm>
              <a:off x="0" y="0"/>
              <a:ext cx="2168612" cy="1963100"/>
              <a:chOff x="0" y="0"/>
              <a:chExt cx="2168611" cy="1963100"/>
            </a:xfrm>
          </p:grpSpPr>
          <p:sp>
            <p:nvSpPr>
              <p:cNvPr id="202" name="Rectangle"/>
              <p:cNvSpPr/>
              <p:nvPr/>
            </p:nvSpPr>
            <p:spPr>
              <a:xfrm>
                <a:off x="-1" y="0"/>
                <a:ext cx="2168613" cy="1963100"/>
              </a:xfrm>
              <a:prstGeom prst="rect">
                <a:avLst/>
              </a:prstGeom>
              <a:solidFill>
                <a:srgbClr val="948A54"/>
              </a:solidFill>
              <a:ln w="12700" cap="flat">
                <a:noFill/>
                <a:miter lim="400000"/>
              </a:ln>
              <a:effectLst/>
            </p:spPr>
            <p:txBody>
              <a:bodyPr wrap="square" lIns="45719" tIns="45719" rIns="45719" bIns="45719" numCol="1" anchor="ctr">
                <a:noAutofit/>
              </a:bodyPr>
              <a:lstStyle/>
              <a:p>
                <a:pPr/>
              </a:p>
            </p:txBody>
          </p:sp>
          <p:sp>
            <p:nvSpPr>
              <p:cNvPr id="203" name="Shape"/>
              <p:cNvSpPr/>
              <p:nvPr/>
            </p:nvSpPr>
            <p:spPr>
              <a:xfrm>
                <a:off x="-1" y="-1"/>
                <a:ext cx="2168613" cy="2453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19156" y="21600"/>
                    </a:lnTo>
                    <a:lnTo>
                      <a:pt x="2444" y="21600"/>
                    </a:lnTo>
                    <a:close/>
                  </a:path>
                </a:pathLst>
              </a:custGeom>
              <a:solidFill>
                <a:srgbClr val="FFFFFF">
                  <a:alpha val="20000"/>
                </a:srgbClr>
              </a:solidFill>
              <a:ln w="12700" cap="flat">
                <a:noFill/>
                <a:miter lim="400000"/>
              </a:ln>
              <a:effectLst/>
            </p:spPr>
            <p:txBody>
              <a:bodyPr wrap="square" lIns="45719" tIns="45719" rIns="45719" bIns="45719" numCol="1" anchor="ctr">
                <a:noAutofit/>
              </a:bodyPr>
              <a:lstStyle/>
              <a:p>
                <a:pPr/>
              </a:p>
            </p:txBody>
          </p:sp>
          <p:sp>
            <p:nvSpPr>
              <p:cNvPr id="204" name="Shape"/>
              <p:cNvSpPr/>
              <p:nvPr/>
            </p:nvSpPr>
            <p:spPr>
              <a:xfrm>
                <a:off x="-1" y="1717712"/>
                <a:ext cx="2168613" cy="2453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444" y="0"/>
                    </a:lnTo>
                    <a:lnTo>
                      <a:pt x="19156" y="0"/>
                    </a:lnTo>
                    <a:lnTo>
                      <a:pt x="21600" y="21600"/>
                    </a:ln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p>
            </p:txBody>
          </p:sp>
          <p:sp>
            <p:nvSpPr>
              <p:cNvPr id="205" name="Shape"/>
              <p:cNvSpPr/>
              <p:nvPr/>
            </p:nvSpPr>
            <p:spPr>
              <a:xfrm>
                <a:off x="-1" y="0"/>
                <a:ext cx="245389" cy="19631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700"/>
                    </a:lnTo>
                    <a:lnTo>
                      <a:pt x="21600" y="18900"/>
                    </a:lnTo>
                    <a:lnTo>
                      <a:pt x="0" y="21600"/>
                    </a:lnTo>
                    <a:close/>
                  </a:path>
                </a:pathLst>
              </a:custGeom>
              <a:solidFill>
                <a:srgbClr val="FFFFFF">
                  <a:alpha val="40000"/>
                </a:srgbClr>
              </a:solidFill>
              <a:ln w="12700" cap="flat">
                <a:noFill/>
                <a:miter lim="400000"/>
              </a:ln>
              <a:effectLst/>
            </p:spPr>
            <p:txBody>
              <a:bodyPr wrap="square" lIns="45719" tIns="45719" rIns="45719" bIns="45719" numCol="1" anchor="ctr">
                <a:noAutofit/>
              </a:bodyPr>
              <a:lstStyle/>
              <a:p>
                <a:pPr/>
              </a:p>
            </p:txBody>
          </p:sp>
          <p:sp>
            <p:nvSpPr>
              <p:cNvPr id="206" name="Shape"/>
              <p:cNvSpPr/>
              <p:nvPr/>
            </p:nvSpPr>
            <p:spPr>
              <a:xfrm>
                <a:off x="1923224" y="0"/>
                <a:ext cx="245388" cy="19631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21600"/>
                    </a:lnTo>
                    <a:lnTo>
                      <a:pt x="0" y="18900"/>
                    </a:lnTo>
                    <a:lnTo>
                      <a:pt x="0" y="2700"/>
                    </a:lnTo>
                    <a:close/>
                  </a:path>
                </a:pathLst>
              </a:custGeom>
              <a:solidFill>
                <a:srgbClr val="000000">
                  <a:alpha val="40000"/>
                </a:srgbClr>
              </a:solidFill>
              <a:ln w="12700" cap="flat">
                <a:noFill/>
                <a:miter lim="400000"/>
              </a:ln>
              <a:effectLst/>
            </p:spPr>
            <p:txBody>
              <a:bodyPr wrap="square" lIns="45719" tIns="45719" rIns="45719" bIns="45719" numCol="1" anchor="ctr">
                <a:noAutofit/>
              </a:bodyPr>
              <a:lstStyle/>
              <a:p>
                <a:pPr/>
              </a:p>
            </p:txBody>
          </p:sp>
          <p:sp>
            <p:nvSpPr>
              <p:cNvPr id="207" name="Shape"/>
              <p:cNvSpPr/>
              <p:nvPr/>
            </p:nvSpPr>
            <p:spPr>
              <a:xfrm>
                <a:off x="-1" y="0"/>
                <a:ext cx="2168613" cy="19631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0" y="21600"/>
                    </a:lnTo>
                    <a:close/>
                    <a:moveTo>
                      <a:pt x="2444" y="2700"/>
                    </a:moveTo>
                    <a:lnTo>
                      <a:pt x="19156" y="2700"/>
                    </a:lnTo>
                    <a:lnTo>
                      <a:pt x="19156" y="18900"/>
                    </a:lnTo>
                    <a:lnTo>
                      <a:pt x="2444" y="18900"/>
                    </a:lnTo>
                    <a:close/>
                    <a:moveTo>
                      <a:pt x="0" y="0"/>
                    </a:moveTo>
                    <a:lnTo>
                      <a:pt x="2444" y="2700"/>
                    </a:lnTo>
                    <a:moveTo>
                      <a:pt x="0" y="21600"/>
                    </a:moveTo>
                    <a:lnTo>
                      <a:pt x="2444" y="18900"/>
                    </a:lnTo>
                    <a:moveTo>
                      <a:pt x="21600" y="0"/>
                    </a:moveTo>
                    <a:lnTo>
                      <a:pt x="19156" y="2700"/>
                    </a:lnTo>
                    <a:moveTo>
                      <a:pt x="21600" y="21600"/>
                    </a:moveTo>
                    <a:lnTo>
                      <a:pt x="19156" y="18900"/>
                    </a:lnTo>
                  </a:path>
                </a:pathLst>
              </a:custGeom>
              <a:noFill/>
              <a:ln w="12700" cap="flat">
                <a:solidFill>
                  <a:schemeClr val="accent1"/>
                </a:solidFill>
                <a:prstDash val="solid"/>
                <a:miter lim="800000"/>
              </a:ln>
              <a:effectLst/>
            </p:spPr>
            <p:txBody>
              <a:bodyPr wrap="square" lIns="45719" tIns="45719" rIns="45719" bIns="45719" numCol="1" anchor="ctr">
                <a:noAutofit/>
              </a:bodyPr>
              <a:lstStyle/>
              <a:p>
                <a:pPr/>
              </a:p>
            </p:txBody>
          </p:sp>
        </p:grpSp>
        <p:sp>
          <p:nvSpPr>
            <p:cNvPr id="209" name="2-3 TEAMS…"/>
            <p:cNvSpPr txBox="1"/>
            <p:nvPr/>
          </p:nvSpPr>
          <p:spPr>
            <a:xfrm>
              <a:off x="251738" y="230807"/>
              <a:ext cx="1665136" cy="15014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a:defRPr b="1"/>
              </a:pPr>
              <a:r>
                <a:t>2-3 TEAMS</a:t>
              </a:r>
            </a:p>
            <a:p>
              <a:pPr algn="ctr">
                <a:defRPr b="1"/>
              </a:pPr>
            </a:p>
            <a:p>
              <a:pPr algn="ctr">
                <a:defRPr b="1"/>
              </a:pPr>
              <a:r>
                <a:t>CONFIGURED</a:t>
              </a:r>
            </a:p>
            <a:p>
              <a:pPr algn="ctr">
                <a:defRPr b="1"/>
              </a:pPr>
              <a:r>
                <a:t>4-3 PEOPLE</a:t>
              </a:r>
            </a:p>
          </p:txBody>
        </p:sp>
      </p:grpSp>
      <p:sp>
        <p:nvSpPr>
          <p:cNvPr id="211" name="Down Arrow 22"/>
          <p:cNvSpPr/>
          <p:nvPr/>
        </p:nvSpPr>
        <p:spPr>
          <a:xfrm>
            <a:off x="5956403" y="2732202"/>
            <a:ext cx="484635" cy="36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2932"/>
                </a:moveTo>
                <a:lnTo>
                  <a:pt x="5400" y="12932"/>
                </a:lnTo>
                <a:lnTo>
                  <a:pt x="5400" y="0"/>
                </a:lnTo>
                <a:lnTo>
                  <a:pt x="16200" y="0"/>
                </a:lnTo>
                <a:lnTo>
                  <a:pt x="16200" y="12932"/>
                </a:lnTo>
                <a:lnTo>
                  <a:pt x="21600" y="12932"/>
                </a:lnTo>
                <a:lnTo>
                  <a:pt x="10800" y="21600"/>
                </a:lnTo>
                <a:close/>
              </a:path>
            </a:pathLst>
          </a:custGeom>
          <a:solidFill>
            <a:srgbClr val="948A54"/>
          </a:solidFill>
          <a:ln w="12700">
            <a:solidFill>
              <a:schemeClr val="accent1"/>
            </a:solidFill>
            <a:miter/>
          </a:ln>
        </p:spPr>
        <p:txBody>
          <a:bodyPr lIns="45719" rIns="45719" anchor="ctr"/>
          <a:lstStyle/>
          <a:p>
            <a:pPr/>
          </a:p>
        </p:txBody>
      </p:sp>
      <p:sp>
        <p:nvSpPr>
          <p:cNvPr id="212" name="Down Arrow 26"/>
          <p:cNvSpPr/>
          <p:nvPr/>
        </p:nvSpPr>
        <p:spPr>
          <a:xfrm>
            <a:off x="5970237" y="1480438"/>
            <a:ext cx="484635" cy="361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2932"/>
                </a:moveTo>
                <a:lnTo>
                  <a:pt x="5400" y="12932"/>
                </a:lnTo>
                <a:lnTo>
                  <a:pt x="5400" y="0"/>
                </a:lnTo>
                <a:lnTo>
                  <a:pt x="16200" y="0"/>
                </a:lnTo>
                <a:lnTo>
                  <a:pt x="16200" y="12932"/>
                </a:lnTo>
                <a:lnTo>
                  <a:pt x="21600" y="12932"/>
                </a:lnTo>
                <a:lnTo>
                  <a:pt x="10800" y="21600"/>
                </a:lnTo>
                <a:close/>
              </a:path>
            </a:pathLst>
          </a:custGeom>
          <a:solidFill>
            <a:srgbClr val="948A54"/>
          </a:solidFill>
          <a:ln w="12700">
            <a:solidFill>
              <a:schemeClr val="accent1"/>
            </a:solidFill>
            <a:miter/>
          </a:ln>
        </p:spPr>
        <p:txBody>
          <a:bodyPr lIns="45719" rIns="45719" anchor="ctr"/>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09" name="Content Placeholder 2"/>
          <p:cNvSpPr txBox="1"/>
          <p:nvPr>
            <p:ph type="body" idx="1"/>
          </p:nvPr>
        </p:nvSpPr>
        <p:spPr>
          <a:xfrm>
            <a:off x="1" y="1494502"/>
            <a:ext cx="12192001" cy="5363498"/>
          </a:xfrm>
          <a:prstGeom prst="rect">
            <a:avLst/>
          </a:prstGeom>
          <a:solidFill>
            <a:srgbClr val="C4BD97"/>
          </a:solidFill>
          <a:ln w="57150">
            <a:solidFill>
              <a:srgbClr val="558ED5"/>
            </a:solidFill>
            <a:round/>
          </a:ln>
        </p:spPr>
        <p:txBody>
          <a:bodyPr/>
          <a:lstStyle/>
          <a:p>
            <a:pPr marL="191109" indent="-191109" defTabSz="764438">
              <a:lnSpc>
                <a:spcPct val="81000"/>
              </a:lnSpc>
              <a:spcBef>
                <a:spcPts val="700"/>
              </a:spcBef>
              <a:defRPr b="1" sz="3800"/>
            </a:pPr>
          </a:p>
          <a:p>
            <a:pPr marL="434329" indent="-434329" defTabSz="764438">
              <a:lnSpc>
                <a:spcPct val="81000"/>
              </a:lnSpc>
              <a:spcBef>
                <a:spcPts val="700"/>
              </a:spcBef>
              <a:defRPr b="1" sz="3800"/>
            </a:pPr>
            <a:r>
              <a:t>Drum the idea that the church is an army of God</a:t>
            </a:r>
            <a:endParaRPr sz="2945"/>
          </a:p>
          <a:p>
            <a:pPr marL="0" indent="0" defTabSz="764438">
              <a:lnSpc>
                <a:spcPct val="81000"/>
              </a:lnSpc>
              <a:spcBef>
                <a:spcPts val="700"/>
              </a:spcBef>
              <a:buSzTx/>
              <a:buNone/>
              <a:defRPr b="1" sz="3800"/>
            </a:pPr>
          </a:p>
          <a:p>
            <a:pPr marL="191109" indent="-191109" defTabSz="764438">
              <a:lnSpc>
                <a:spcPct val="81000"/>
              </a:lnSpc>
              <a:spcBef>
                <a:spcPts val="700"/>
              </a:spcBef>
              <a:defRPr b="1" sz="3800"/>
            </a:pPr>
            <a:r>
              <a:t> How to prepare the Army for Battle</a:t>
            </a:r>
            <a:endParaRPr sz="2945"/>
          </a:p>
          <a:p>
            <a:pPr marL="191109" indent="-191109" defTabSz="764438">
              <a:lnSpc>
                <a:spcPct val="81000"/>
              </a:lnSpc>
              <a:spcBef>
                <a:spcPts val="700"/>
              </a:spcBef>
              <a:defRPr b="1" sz="3800"/>
            </a:pPr>
          </a:p>
          <a:p>
            <a:pPr marL="191109" indent="-191109" defTabSz="764438">
              <a:lnSpc>
                <a:spcPct val="81000"/>
              </a:lnSpc>
              <a:spcBef>
                <a:spcPts val="700"/>
              </a:spcBef>
              <a:defRPr b="1" sz="3800"/>
            </a:pPr>
            <a:r>
              <a:t>How to effectively itilise the whole army effetively and efficiently </a:t>
            </a:r>
            <a:endParaRPr sz="2945"/>
          </a:p>
          <a:p>
            <a:pPr marL="191109" indent="-191109" defTabSz="764438">
              <a:lnSpc>
                <a:spcPct val="81000"/>
              </a:lnSpc>
              <a:spcBef>
                <a:spcPts val="700"/>
              </a:spcBef>
              <a:defRPr b="1" sz="3800"/>
            </a:pPr>
          </a:p>
          <a:p>
            <a:pPr marL="191109" indent="-191109" defTabSz="764438">
              <a:lnSpc>
                <a:spcPct val="81000"/>
              </a:lnSpc>
              <a:spcBef>
                <a:spcPts val="700"/>
              </a:spcBef>
              <a:defRPr b="1" sz="3800"/>
            </a:pPr>
            <a:r>
              <a:t>That God’s agenda to posess the nations is man</a:t>
            </a:r>
          </a:p>
        </p:txBody>
      </p:sp>
      <p:sp>
        <p:nvSpPr>
          <p:cNvPr id="110" name="TextBox 4"/>
          <p:cNvSpPr txBox="1"/>
          <p:nvPr/>
        </p:nvSpPr>
        <p:spPr>
          <a:xfrm>
            <a:off x="645793" y="503591"/>
            <a:ext cx="8769478" cy="7062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201168" indent="-201168" defTabSz="804672">
              <a:lnSpc>
                <a:spcPct val="81000"/>
              </a:lnSpc>
              <a:spcBef>
                <a:spcPts val="800"/>
              </a:spcBef>
              <a:defRPr b="1" sz="4800">
                <a:solidFill>
                  <a:srgbClr val="FFFFFF"/>
                </a:solidFill>
                <a:effectLst>
                  <a:outerShdw sx="100000" sy="100000" kx="0" ky="0" algn="b" rotWithShape="0" blurRad="38100" dist="38100" dir="2700000">
                    <a:srgbClr val="000000">
                      <a:alpha val="43137"/>
                    </a:srgbClr>
                  </a:outerShdw>
                </a:effectLst>
              </a:defRPr>
            </a:lvl1pPr>
          </a:lstStyle>
          <a:p>
            <a:pPr/>
            <a:r>
              <a:t>1.0 PURPOSE OF PRESENTATION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09">
                                            <p:bg/>
                                          </p:spTgt>
                                        </p:tgtEl>
                                        <p:attrNameLst>
                                          <p:attrName>style.visibility</p:attrName>
                                        </p:attrNameLst>
                                      </p:cBhvr>
                                      <p:to>
                                        <p:strVal val="visible"/>
                                      </p:to>
                                    </p:set>
                                    <p:animEffect filter="box(in)" transition="in">
                                      <p:cBhvr>
                                        <p:cTn id="7" dur="2000"/>
                                        <p:tgtEl>
                                          <p:spTgt spid="109">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09">
                                            <p:txEl>
                                              <p:pRg st="0" end="0"/>
                                            </p:txEl>
                                          </p:spTgt>
                                        </p:tgtEl>
                                        <p:attrNameLst>
                                          <p:attrName>style.visibility</p:attrName>
                                        </p:attrNameLst>
                                      </p:cBhvr>
                                      <p:to>
                                        <p:strVal val="visible"/>
                                      </p:to>
                                    </p:set>
                                    <p:animEffect filter="box(in)" transition="in">
                                      <p:cBhvr>
                                        <p:cTn id="10" dur="2000"/>
                                        <p:tgtEl>
                                          <p:spTgt spid="10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09">
                                            <p:txEl>
                                              <p:pRg st="1" end="1"/>
                                            </p:txEl>
                                          </p:spTgt>
                                        </p:tgtEl>
                                        <p:attrNameLst>
                                          <p:attrName>style.visibility</p:attrName>
                                        </p:attrNameLst>
                                      </p:cBhvr>
                                      <p:to>
                                        <p:strVal val="visible"/>
                                      </p:to>
                                    </p:set>
                                    <p:animEffect filter="box(in)" transition="in">
                                      <p:cBhvr>
                                        <p:cTn id="15" dur="2000"/>
                                        <p:tgtEl>
                                          <p:spTgt spid="10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09">
                                            <p:txEl>
                                              <p:pRg st="2" end="2"/>
                                            </p:txEl>
                                          </p:spTgt>
                                        </p:tgtEl>
                                        <p:attrNameLst>
                                          <p:attrName>style.visibility</p:attrName>
                                        </p:attrNameLst>
                                      </p:cBhvr>
                                      <p:to>
                                        <p:strVal val="visible"/>
                                      </p:to>
                                    </p:set>
                                    <p:animEffect filter="box(in)" transition="in">
                                      <p:cBhvr>
                                        <p:cTn id="20" dur="2000"/>
                                        <p:tgtEl>
                                          <p:spTgt spid="10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09">
                                            <p:txEl>
                                              <p:pRg st="3" end="3"/>
                                            </p:txEl>
                                          </p:spTgt>
                                        </p:tgtEl>
                                        <p:attrNameLst>
                                          <p:attrName>style.visibility</p:attrName>
                                        </p:attrNameLst>
                                      </p:cBhvr>
                                      <p:to>
                                        <p:strVal val="visible"/>
                                      </p:to>
                                    </p:set>
                                    <p:animEffect filter="box(in)" transition="in">
                                      <p:cBhvr>
                                        <p:cTn id="25" dur="2000"/>
                                        <p:tgtEl>
                                          <p:spTgt spid="10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09">
                                            <p:txEl>
                                              <p:pRg st="4" end="4"/>
                                            </p:txEl>
                                          </p:spTgt>
                                        </p:tgtEl>
                                        <p:attrNameLst>
                                          <p:attrName>style.visibility</p:attrName>
                                        </p:attrNameLst>
                                      </p:cBhvr>
                                      <p:to>
                                        <p:strVal val="visible"/>
                                      </p:to>
                                    </p:set>
                                    <p:animEffect filter="box(in)" transition="in">
                                      <p:cBhvr>
                                        <p:cTn id="30" dur="2000"/>
                                        <p:tgtEl>
                                          <p:spTgt spid="10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09">
                                            <p:txEl>
                                              <p:pRg st="5" end="5"/>
                                            </p:txEl>
                                          </p:spTgt>
                                        </p:tgtEl>
                                        <p:attrNameLst>
                                          <p:attrName>style.visibility</p:attrName>
                                        </p:attrNameLst>
                                      </p:cBhvr>
                                      <p:to>
                                        <p:strVal val="visible"/>
                                      </p:to>
                                    </p:set>
                                    <p:animEffect filter="box(in)" transition="in">
                                      <p:cBhvr>
                                        <p:cTn id="35" dur="2000"/>
                                        <p:tgtEl>
                                          <p:spTgt spid="109">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109">
                                            <p:txEl>
                                              <p:pRg st="6" end="6"/>
                                            </p:txEl>
                                          </p:spTgt>
                                        </p:tgtEl>
                                        <p:attrNameLst>
                                          <p:attrName>style.visibility</p:attrName>
                                        </p:attrNameLst>
                                      </p:cBhvr>
                                      <p:to>
                                        <p:strVal val="visible"/>
                                      </p:to>
                                    </p:set>
                                    <p:animEffect filter="box(in)" transition="in">
                                      <p:cBhvr>
                                        <p:cTn id="40" dur="2000"/>
                                        <p:tgtEl>
                                          <p:spTgt spid="109">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109">
                                            <p:txEl>
                                              <p:pRg st="7" end="7"/>
                                            </p:txEl>
                                          </p:spTgt>
                                        </p:tgtEl>
                                        <p:attrNameLst>
                                          <p:attrName>style.visibility</p:attrName>
                                        </p:attrNameLst>
                                      </p:cBhvr>
                                      <p:to>
                                        <p:strVal val="visible"/>
                                      </p:to>
                                    </p:set>
                                    <p:animEffect filter="box(in)" transition="in">
                                      <p:cBhvr>
                                        <p:cTn id="45" dur="2000"/>
                                        <p:tgtEl>
                                          <p:spTgt spid="109">
                                            <p:txEl>
                                              <p:pRg st="7" end="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09" grpId="1"/>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215"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221741" indent="-221741" algn="just" defTabSz="886967">
              <a:spcBef>
                <a:spcPts val="900"/>
              </a:spcBef>
              <a:defRPr b="1" sz="800"/>
            </a:pPr>
          </a:p>
          <a:p>
            <a:pPr marL="221741" indent="-221741" algn="just" defTabSz="886967">
              <a:spcBef>
                <a:spcPts val="900"/>
              </a:spcBef>
              <a:defRPr b="1" sz="4000"/>
            </a:pPr>
            <a:r>
              <a:t>Military Constitution of Squads, Teams, Team leaders and Task</a:t>
            </a:r>
            <a:endParaRPr sz="3200"/>
          </a:p>
          <a:p>
            <a:pPr marL="221741" indent="-221741" algn="just" defTabSz="886967">
              <a:spcBef>
                <a:spcPts val="900"/>
              </a:spcBef>
              <a:defRPr b="1" sz="1200"/>
            </a:pPr>
          </a:p>
          <a:p>
            <a:pPr marL="221741" indent="-221741" algn="just" defTabSz="886967">
              <a:spcBef>
                <a:spcPts val="900"/>
              </a:spcBef>
              <a:defRPr b="1" sz="4000"/>
            </a:pPr>
            <a:r>
              <a:t>Church- squad constitution: Conversion and Transfers.</a:t>
            </a:r>
            <a:endParaRPr sz="3200"/>
          </a:p>
          <a:p>
            <a:pPr marL="221741" indent="-221741" algn="just" defTabSz="886967">
              <a:spcBef>
                <a:spcPts val="900"/>
              </a:spcBef>
              <a:defRPr b="1" sz="1200"/>
            </a:pPr>
          </a:p>
          <a:p>
            <a:pPr marL="221741" indent="-221741" algn="just" defTabSz="886967">
              <a:spcBef>
                <a:spcPts val="900"/>
              </a:spcBef>
              <a:defRPr b="1" sz="4000"/>
            </a:pPr>
            <a:r>
              <a:t>Every Squad should be assigned a ministry task and report to the Squad Leader who reports to the Presiding Elder. </a:t>
            </a:r>
          </a:p>
        </p:txBody>
      </p:sp>
      <p:sp>
        <p:nvSpPr>
          <p:cNvPr id="216" name="TextBox 4"/>
          <p:cNvSpPr txBox="1"/>
          <p:nvPr/>
        </p:nvSpPr>
        <p:spPr>
          <a:xfrm>
            <a:off x="437606" y="375035"/>
            <a:ext cx="8610430" cy="65391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886967">
              <a:lnSpc>
                <a:spcPct val="72000"/>
              </a:lnSpc>
              <a:spcBef>
                <a:spcPts val="900"/>
              </a:spcBef>
              <a:defRPr b="1" sz="4400">
                <a:solidFill>
                  <a:srgbClr val="FFFFFF"/>
                </a:solidFill>
                <a:effectLst>
                  <a:outerShdw sx="100000" sy="100000" kx="0" ky="0" algn="b" rotWithShape="0" blurRad="38100" dist="38100" dir="2700000">
                    <a:srgbClr val="000000">
                      <a:alpha val="43137"/>
                    </a:srgbClr>
                  </a:outerShdw>
                </a:effectLst>
              </a:defRPr>
            </a:lvl1pPr>
          </a:lstStyle>
          <a:p>
            <a:pPr/>
            <a:r>
              <a:t>6.0 MOBILISATION OF THE SQUADS</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215">
                                            <p:bg/>
                                          </p:spTgt>
                                        </p:tgtEl>
                                        <p:attrNameLst>
                                          <p:attrName>style.visibility</p:attrName>
                                        </p:attrNameLst>
                                      </p:cBhvr>
                                      <p:to>
                                        <p:strVal val="visible"/>
                                      </p:to>
                                    </p:set>
                                    <p:animEffect filter="box(in)" transition="in">
                                      <p:cBhvr>
                                        <p:cTn id="7" dur="2000"/>
                                        <p:tgtEl>
                                          <p:spTgt spid="215">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215">
                                            <p:txEl>
                                              <p:pRg st="0" end="0"/>
                                            </p:txEl>
                                          </p:spTgt>
                                        </p:tgtEl>
                                        <p:attrNameLst>
                                          <p:attrName>style.visibility</p:attrName>
                                        </p:attrNameLst>
                                      </p:cBhvr>
                                      <p:to>
                                        <p:strVal val="visible"/>
                                      </p:to>
                                    </p:set>
                                    <p:animEffect filter="box(in)" transition="in">
                                      <p:cBhvr>
                                        <p:cTn id="10" dur="2000"/>
                                        <p:tgtEl>
                                          <p:spTgt spid="2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215">
                                            <p:txEl>
                                              <p:pRg st="1" end="1"/>
                                            </p:txEl>
                                          </p:spTgt>
                                        </p:tgtEl>
                                        <p:attrNameLst>
                                          <p:attrName>style.visibility</p:attrName>
                                        </p:attrNameLst>
                                      </p:cBhvr>
                                      <p:to>
                                        <p:strVal val="visible"/>
                                      </p:to>
                                    </p:set>
                                    <p:animEffect filter="box(in)" transition="in">
                                      <p:cBhvr>
                                        <p:cTn id="15" dur="2000"/>
                                        <p:tgtEl>
                                          <p:spTgt spid="21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215">
                                            <p:txEl>
                                              <p:pRg st="2" end="2"/>
                                            </p:txEl>
                                          </p:spTgt>
                                        </p:tgtEl>
                                        <p:attrNameLst>
                                          <p:attrName>style.visibility</p:attrName>
                                        </p:attrNameLst>
                                      </p:cBhvr>
                                      <p:to>
                                        <p:strVal val="visible"/>
                                      </p:to>
                                    </p:set>
                                    <p:animEffect filter="box(in)" transition="in">
                                      <p:cBhvr>
                                        <p:cTn id="20" dur="2000"/>
                                        <p:tgtEl>
                                          <p:spTgt spid="21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215">
                                            <p:txEl>
                                              <p:pRg st="3" end="3"/>
                                            </p:txEl>
                                          </p:spTgt>
                                        </p:tgtEl>
                                        <p:attrNameLst>
                                          <p:attrName>style.visibility</p:attrName>
                                        </p:attrNameLst>
                                      </p:cBhvr>
                                      <p:to>
                                        <p:strVal val="visible"/>
                                      </p:to>
                                    </p:set>
                                    <p:animEffect filter="box(in)" transition="in">
                                      <p:cBhvr>
                                        <p:cTn id="25" dur="2000"/>
                                        <p:tgtEl>
                                          <p:spTgt spid="21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215">
                                            <p:txEl>
                                              <p:pRg st="4" end="4"/>
                                            </p:txEl>
                                          </p:spTgt>
                                        </p:tgtEl>
                                        <p:attrNameLst>
                                          <p:attrName>style.visibility</p:attrName>
                                        </p:attrNameLst>
                                      </p:cBhvr>
                                      <p:to>
                                        <p:strVal val="visible"/>
                                      </p:to>
                                    </p:set>
                                    <p:animEffect filter="box(in)" transition="in">
                                      <p:cBhvr>
                                        <p:cTn id="30" dur="2000"/>
                                        <p:tgtEl>
                                          <p:spTgt spid="21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215">
                                            <p:txEl>
                                              <p:pRg st="5" end="5"/>
                                            </p:txEl>
                                          </p:spTgt>
                                        </p:tgtEl>
                                        <p:attrNameLst>
                                          <p:attrName>style.visibility</p:attrName>
                                        </p:attrNameLst>
                                      </p:cBhvr>
                                      <p:to>
                                        <p:strVal val="visible"/>
                                      </p:to>
                                    </p:set>
                                    <p:animEffect filter="box(in)" transition="in">
                                      <p:cBhvr>
                                        <p:cTn id="35" dur="2000"/>
                                        <p:tgtEl>
                                          <p:spTgt spid="215">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5"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219"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221741" indent="-221741" algn="just" defTabSz="886967">
              <a:lnSpc>
                <a:spcPct val="150000"/>
              </a:lnSpc>
              <a:spcBef>
                <a:spcPts val="900"/>
              </a:spcBef>
              <a:defRPr b="1" sz="4000"/>
            </a:pPr>
            <a:r>
              <a:t>Welfare matters could be reported on and attended to through the same system.</a:t>
            </a:r>
            <a:endParaRPr sz="3200"/>
          </a:p>
          <a:p>
            <a:pPr marL="221741" indent="-221741" algn="just" defTabSz="886967">
              <a:lnSpc>
                <a:spcPct val="150000"/>
              </a:lnSpc>
              <a:spcBef>
                <a:spcPts val="900"/>
              </a:spcBef>
              <a:defRPr b="1" sz="1200"/>
            </a:pPr>
          </a:p>
          <a:p>
            <a:pPr marL="221741" indent="-221741" algn="just" defTabSz="886967">
              <a:lnSpc>
                <a:spcPct val="150000"/>
              </a:lnSpc>
              <a:spcBef>
                <a:spcPts val="900"/>
              </a:spcBef>
              <a:defRPr b="1" sz="4000"/>
            </a:pPr>
            <a:r>
              <a:t>The principle is to enhance mentoring relationships, creating communal spaces to experience God, growing healthy relationships among quad member</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219">
                                            <p:bg/>
                                          </p:spTgt>
                                        </p:tgtEl>
                                        <p:attrNameLst>
                                          <p:attrName>style.visibility</p:attrName>
                                        </p:attrNameLst>
                                      </p:cBhvr>
                                      <p:to>
                                        <p:strVal val="visible"/>
                                      </p:to>
                                    </p:set>
                                    <p:animEffect filter="box(in)" transition="in">
                                      <p:cBhvr>
                                        <p:cTn id="7" dur="2000"/>
                                        <p:tgtEl>
                                          <p:spTgt spid="219">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219">
                                            <p:txEl>
                                              <p:pRg st="0" end="0"/>
                                            </p:txEl>
                                          </p:spTgt>
                                        </p:tgtEl>
                                        <p:attrNameLst>
                                          <p:attrName>style.visibility</p:attrName>
                                        </p:attrNameLst>
                                      </p:cBhvr>
                                      <p:to>
                                        <p:strVal val="visible"/>
                                      </p:to>
                                    </p:set>
                                    <p:animEffect filter="box(in)" transition="in">
                                      <p:cBhvr>
                                        <p:cTn id="10" dur="2000"/>
                                        <p:tgtEl>
                                          <p:spTgt spid="21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219">
                                            <p:txEl>
                                              <p:pRg st="1" end="1"/>
                                            </p:txEl>
                                          </p:spTgt>
                                        </p:tgtEl>
                                        <p:attrNameLst>
                                          <p:attrName>style.visibility</p:attrName>
                                        </p:attrNameLst>
                                      </p:cBhvr>
                                      <p:to>
                                        <p:strVal val="visible"/>
                                      </p:to>
                                    </p:set>
                                    <p:animEffect filter="box(in)" transition="in">
                                      <p:cBhvr>
                                        <p:cTn id="15" dur="2000"/>
                                        <p:tgtEl>
                                          <p:spTgt spid="21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219">
                                            <p:txEl>
                                              <p:pRg st="2" end="2"/>
                                            </p:txEl>
                                          </p:spTgt>
                                        </p:tgtEl>
                                        <p:attrNameLst>
                                          <p:attrName>style.visibility</p:attrName>
                                        </p:attrNameLst>
                                      </p:cBhvr>
                                      <p:to>
                                        <p:strVal val="visible"/>
                                      </p:to>
                                    </p:set>
                                    <p:animEffect filter="box(in)" transition="in">
                                      <p:cBhvr>
                                        <p:cTn id="20" dur="2000"/>
                                        <p:tgtEl>
                                          <p:spTgt spid="219">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9"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222"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452617" indent="-452617" defTabSz="1206978">
              <a:lnSpc>
                <a:spcPct val="81000"/>
              </a:lnSpc>
              <a:spcBef>
                <a:spcPts val="900"/>
              </a:spcBef>
              <a:defRPr b="1" sz="1188"/>
            </a:pPr>
          </a:p>
          <a:p>
            <a:pPr marL="0" indent="0" defTabSz="1206978">
              <a:lnSpc>
                <a:spcPct val="81000"/>
              </a:lnSpc>
              <a:buSzTx/>
              <a:buNone/>
              <a:defRPr b="1" sz="3663"/>
            </a:pPr>
            <a:r>
              <a:t>A. Enlistment of Soldiers (Evangelism)</a:t>
            </a:r>
            <a:endParaRPr sz="3959"/>
          </a:p>
          <a:p>
            <a:pPr marL="452617" indent="-452617" defTabSz="1206978">
              <a:lnSpc>
                <a:spcPct val="81000"/>
              </a:lnSpc>
              <a:spcBef>
                <a:spcPts val="900"/>
              </a:spcBef>
              <a:defRPr b="1" sz="1188" u="sng"/>
            </a:pPr>
          </a:p>
          <a:p>
            <a:pPr marL="0" indent="0" defTabSz="1206978">
              <a:lnSpc>
                <a:spcPct val="81000"/>
              </a:lnSpc>
              <a:buSzTx/>
              <a:buNone/>
              <a:defRPr b="1" sz="3663"/>
            </a:pPr>
            <a:r>
              <a:t>B. Training (discipleship): All new converts must go through New Converts Class.</a:t>
            </a:r>
            <a:endParaRPr sz="3959"/>
          </a:p>
          <a:p>
            <a:pPr marL="452617" indent="-452617" defTabSz="1206978">
              <a:lnSpc>
                <a:spcPct val="81000"/>
              </a:lnSpc>
              <a:spcBef>
                <a:spcPts val="900"/>
              </a:spcBef>
              <a:defRPr b="1" sz="1188"/>
            </a:pPr>
          </a:p>
          <a:p>
            <a:pPr marL="0" indent="0" defTabSz="1206978">
              <a:lnSpc>
                <a:spcPct val="81000"/>
              </a:lnSpc>
              <a:buSzTx/>
              <a:buNone/>
              <a:defRPr b="1" sz="3663"/>
            </a:pPr>
            <a:r>
              <a:t>C. Registration (mission) of all members with unique numbers</a:t>
            </a:r>
            <a:endParaRPr sz="3959"/>
          </a:p>
          <a:p>
            <a:pPr marL="452617" indent="-452617" defTabSz="1206978">
              <a:lnSpc>
                <a:spcPct val="81000"/>
              </a:lnSpc>
              <a:spcBef>
                <a:spcPts val="900"/>
              </a:spcBef>
              <a:defRPr b="1" sz="1188"/>
            </a:pPr>
          </a:p>
          <a:p>
            <a:pPr marL="0" indent="0" defTabSz="1206978">
              <a:lnSpc>
                <a:spcPct val="81000"/>
              </a:lnSpc>
              <a:buSzTx/>
              <a:buNone/>
              <a:defRPr b="1" sz="3663"/>
            </a:pPr>
            <a:r>
              <a:t>D. Integration and assimilation through the body-pairing system (Ministry assignments)</a:t>
            </a:r>
            <a:endParaRPr sz="3959"/>
          </a:p>
          <a:p>
            <a:pPr marL="452617" indent="-452617" defTabSz="1206978">
              <a:lnSpc>
                <a:spcPct val="81000"/>
              </a:lnSpc>
              <a:spcBef>
                <a:spcPts val="900"/>
              </a:spcBef>
              <a:defRPr b="1" sz="1188"/>
            </a:pPr>
          </a:p>
          <a:p>
            <a:pPr marL="0" indent="0" defTabSz="1206978">
              <a:lnSpc>
                <a:spcPct val="81000"/>
              </a:lnSpc>
              <a:buSzTx/>
              <a:buNone/>
              <a:defRPr b="1" sz="3663"/>
            </a:pPr>
            <a:r>
              <a:t>E. Deployment for warfare </a:t>
            </a:r>
          </a:p>
        </p:txBody>
      </p:sp>
      <p:sp>
        <p:nvSpPr>
          <p:cNvPr id="223" name="TextBox 4"/>
          <p:cNvSpPr txBox="1"/>
          <p:nvPr/>
        </p:nvSpPr>
        <p:spPr>
          <a:xfrm>
            <a:off x="488172" y="608916"/>
            <a:ext cx="11422134" cy="55923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1219169">
              <a:lnSpc>
                <a:spcPct val="81000"/>
              </a:lnSpc>
              <a:spcBef>
                <a:spcPts val="800"/>
              </a:spcBef>
              <a:defRPr b="1" sz="3700">
                <a:solidFill>
                  <a:srgbClr val="FFFFFF"/>
                </a:solidFill>
                <a:effectLst>
                  <a:outerShdw sx="100000" sy="100000" kx="0" ky="0" algn="b" rotWithShape="0" blurRad="38100" dist="38100" dir="2700000">
                    <a:srgbClr val="000000">
                      <a:alpha val="43137"/>
                    </a:srgbClr>
                  </a:outerShdw>
                </a:effectLst>
              </a:defRPr>
            </a:lvl1pPr>
          </a:lstStyle>
          <a:p>
            <a:pPr/>
            <a:r>
              <a:t>INTENTIONALITY OF RAISING SOLDIERS FOR GOD’S ARMY:</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222">
                                            <p:bg/>
                                          </p:spTgt>
                                        </p:tgtEl>
                                        <p:attrNameLst>
                                          <p:attrName>style.visibility</p:attrName>
                                        </p:attrNameLst>
                                      </p:cBhvr>
                                      <p:to>
                                        <p:strVal val="visible"/>
                                      </p:to>
                                    </p:set>
                                    <p:animEffect filter="box(in)" transition="in">
                                      <p:cBhvr>
                                        <p:cTn id="7" dur="2000"/>
                                        <p:tgtEl>
                                          <p:spTgt spid="222">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222">
                                            <p:txEl>
                                              <p:pRg st="0" end="0"/>
                                            </p:txEl>
                                          </p:spTgt>
                                        </p:tgtEl>
                                        <p:attrNameLst>
                                          <p:attrName>style.visibility</p:attrName>
                                        </p:attrNameLst>
                                      </p:cBhvr>
                                      <p:to>
                                        <p:strVal val="visible"/>
                                      </p:to>
                                    </p:set>
                                    <p:animEffect filter="box(in)" transition="in">
                                      <p:cBhvr>
                                        <p:cTn id="10" dur="2000"/>
                                        <p:tgtEl>
                                          <p:spTgt spid="22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222">
                                            <p:txEl>
                                              <p:pRg st="1" end="1"/>
                                            </p:txEl>
                                          </p:spTgt>
                                        </p:tgtEl>
                                        <p:attrNameLst>
                                          <p:attrName>style.visibility</p:attrName>
                                        </p:attrNameLst>
                                      </p:cBhvr>
                                      <p:to>
                                        <p:strVal val="visible"/>
                                      </p:to>
                                    </p:set>
                                    <p:animEffect filter="box(in)" transition="in">
                                      <p:cBhvr>
                                        <p:cTn id="15" dur="2000"/>
                                        <p:tgtEl>
                                          <p:spTgt spid="22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222">
                                            <p:txEl>
                                              <p:pRg st="2" end="2"/>
                                            </p:txEl>
                                          </p:spTgt>
                                        </p:tgtEl>
                                        <p:attrNameLst>
                                          <p:attrName>style.visibility</p:attrName>
                                        </p:attrNameLst>
                                      </p:cBhvr>
                                      <p:to>
                                        <p:strVal val="visible"/>
                                      </p:to>
                                    </p:set>
                                    <p:animEffect filter="box(in)" transition="in">
                                      <p:cBhvr>
                                        <p:cTn id="20" dur="2000"/>
                                        <p:tgtEl>
                                          <p:spTgt spid="22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222">
                                            <p:txEl>
                                              <p:pRg st="3" end="3"/>
                                            </p:txEl>
                                          </p:spTgt>
                                        </p:tgtEl>
                                        <p:attrNameLst>
                                          <p:attrName>style.visibility</p:attrName>
                                        </p:attrNameLst>
                                      </p:cBhvr>
                                      <p:to>
                                        <p:strVal val="visible"/>
                                      </p:to>
                                    </p:set>
                                    <p:animEffect filter="box(in)" transition="in">
                                      <p:cBhvr>
                                        <p:cTn id="25" dur="2000"/>
                                        <p:tgtEl>
                                          <p:spTgt spid="22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222">
                                            <p:txEl>
                                              <p:pRg st="4" end="4"/>
                                            </p:txEl>
                                          </p:spTgt>
                                        </p:tgtEl>
                                        <p:attrNameLst>
                                          <p:attrName>style.visibility</p:attrName>
                                        </p:attrNameLst>
                                      </p:cBhvr>
                                      <p:to>
                                        <p:strVal val="visible"/>
                                      </p:to>
                                    </p:set>
                                    <p:animEffect filter="box(in)" transition="in">
                                      <p:cBhvr>
                                        <p:cTn id="30" dur="2000"/>
                                        <p:tgtEl>
                                          <p:spTgt spid="22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222">
                                            <p:txEl>
                                              <p:pRg st="5" end="5"/>
                                            </p:txEl>
                                          </p:spTgt>
                                        </p:tgtEl>
                                        <p:attrNameLst>
                                          <p:attrName>style.visibility</p:attrName>
                                        </p:attrNameLst>
                                      </p:cBhvr>
                                      <p:to>
                                        <p:strVal val="visible"/>
                                      </p:to>
                                    </p:set>
                                    <p:animEffect filter="box(in)" transition="in">
                                      <p:cBhvr>
                                        <p:cTn id="35" dur="2000"/>
                                        <p:tgtEl>
                                          <p:spTgt spid="22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222">
                                            <p:txEl>
                                              <p:pRg st="6" end="6"/>
                                            </p:txEl>
                                          </p:spTgt>
                                        </p:tgtEl>
                                        <p:attrNameLst>
                                          <p:attrName>style.visibility</p:attrName>
                                        </p:attrNameLst>
                                      </p:cBhvr>
                                      <p:to>
                                        <p:strVal val="visible"/>
                                      </p:to>
                                    </p:set>
                                    <p:animEffect filter="box(in)" transition="in">
                                      <p:cBhvr>
                                        <p:cTn id="40" dur="2000"/>
                                        <p:tgtEl>
                                          <p:spTgt spid="222">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222">
                                            <p:txEl>
                                              <p:pRg st="7" end="7"/>
                                            </p:txEl>
                                          </p:spTgt>
                                        </p:tgtEl>
                                        <p:attrNameLst>
                                          <p:attrName>style.visibility</p:attrName>
                                        </p:attrNameLst>
                                      </p:cBhvr>
                                      <p:to>
                                        <p:strVal val="visible"/>
                                      </p:to>
                                    </p:set>
                                    <p:animEffect filter="box(in)" transition="in">
                                      <p:cBhvr>
                                        <p:cTn id="45" dur="2000"/>
                                        <p:tgtEl>
                                          <p:spTgt spid="222">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16" presetID="4" grpId="1" fill="hold">
                                  <p:stCondLst>
                                    <p:cond delay="0"/>
                                  </p:stCondLst>
                                  <p:iterate type="el" backwards="0">
                                    <p:tmAbs val="0"/>
                                  </p:iterate>
                                  <p:childTnLst>
                                    <p:set>
                                      <p:cBhvr>
                                        <p:cTn id="49" fill="hold"/>
                                        <p:tgtEl>
                                          <p:spTgt spid="222">
                                            <p:txEl>
                                              <p:pRg st="8" end="8"/>
                                            </p:txEl>
                                          </p:spTgt>
                                        </p:tgtEl>
                                        <p:attrNameLst>
                                          <p:attrName>style.visibility</p:attrName>
                                        </p:attrNameLst>
                                      </p:cBhvr>
                                      <p:to>
                                        <p:strVal val="visible"/>
                                      </p:to>
                                    </p:set>
                                    <p:animEffect filter="box(in)" transition="in">
                                      <p:cBhvr>
                                        <p:cTn id="50" dur="2000"/>
                                        <p:tgtEl>
                                          <p:spTgt spid="222">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16" presetID="4" grpId="1" fill="hold">
                                  <p:stCondLst>
                                    <p:cond delay="0"/>
                                  </p:stCondLst>
                                  <p:iterate type="el" backwards="0">
                                    <p:tmAbs val="0"/>
                                  </p:iterate>
                                  <p:childTnLst>
                                    <p:set>
                                      <p:cBhvr>
                                        <p:cTn id="54" fill="hold"/>
                                        <p:tgtEl>
                                          <p:spTgt spid="222">
                                            <p:txEl>
                                              <p:pRg st="9" end="9"/>
                                            </p:txEl>
                                          </p:spTgt>
                                        </p:tgtEl>
                                        <p:attrNameLst>
                                          <p:attrName>style.visibility</p:attrName>
                                        </p:attrNameLst>
                                      </p:cBhvr>
                                      <p:to>
                                        <p:strVal val="visible"/>
                                      </p:to>
                                    </p:set>
                                    <p:animEffect filter="box(in)" transition="in">
                                      <p:cBhvr>
                                        <p:cTn id="55" dur="2000"/>
                                        <p:tgtEl>
                                          <p:spTgt spid="222">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2" grpId="1"/>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226"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384038" indent="-384038" defTabSz="1024102">
              <a:lnSpc>
                <a:spcPct val="81000"/>
              </a:lnSpc>
              <a:defRPr b="1" sz="1008"/>
            </a:pPr>
          </a:p>
          <a:p>
            <a:pPr marL="0" indent="0" defTabSz="1024102">
              <a:lnSpc>
                <a:spcPct val="81000"/>
              </a:lnSpc>
              <a:spcBef>
                <a:spcPts val="700"/>
              </a:spcBef>
              <a:buSzTx/>
              <a:buNone/>
              <a:defRPr b="1" sz="3108"/>
            </a:pPr>
            <a:r>
              <a:t>A. Break up Local into squads </a:t>
            </a:r>
          </a:p>
          <a:p>
            <a:pPr marL="0" indent="0" defTabSz="1024102">
              <a:lnSpc>
                <a:spcPct val="81000"/>
              </a:lnSpc>
              <a:spcBef>
                <a:spcPts val="700"/>
              </a:spcBef>
              <a:buSzTx/>
              <a:buNone/>
              <a:defRPr b="1" sz="3108"/>
            </a:pPr>
            <a:r>
              <a:t>This can be done month by month </a:t>
            </a:r>
          </a:p>
          <a:p>
            <a:pPr marL="0" indent="0" defTabSz="1024102">
              <a:lnSpc>
                <a:spcPct val="81000"/>
              </a:lnSpc>
              <a:spcBef>
                <a:spcPts val="700"/>
              </a:spcBef>
              <a:buSzTx/>
              <a:buNone/>
              <a:defRPr b="1" sz="3108"/>
            </a:pPr>
          </a:p>
          <a:p>
            <a:pPr marL="0" indent="0" defTabSz="1024102">
              <a:lnSpc>
                <a:spcPct val="81000"/>
              </a:lnSpc>
              <a:spcBef>
                <a:spcPts val="700"/>
              </a:spcBef>
              <a:buSzTx/>
              <a:buNone/>
              <a:defRPr b="1" sz="3108"/>
            </a:pPr>
            <a:r>
              <a:t>Jan.  01- 09</a:t>
            </a:r>
          </a:p>
          <a:p>
            <a:pPr marL="0" indent="0" defTabSz="1024102">
              <a:lnSpc>
                <a:spcPct val="81000"/>
              </a:lnSpc>
              <a:spcBef>
                <a:spcPts val="700"/>
              </a:spcBef>
              <a:buSzTx/>
              <a:buNone/>
              <a:defRPr b="1" sz="3108"/>
            </a:pPr>
          </a:p>
          <a:p>
            <a:pPr marL="0" indent="0" defTabSz="1024102">
              <a:lnSpc>
                <a:spcPct val="81000"/>
              </a:lnSpc>
              <a:spcBef>
                <a:spcPts val="700"/>
              </a:spcBef>
              <a:buSzTx/>
              <a:buNone/>
              <a:defRPr b="1" sz="3108"/>
            </a:pPr>
            <a:r>
              <a:t>Or by Alphabetical numbering </a:t>
            </a:r>
          </a:p>
          <a:p>
            <a:pPr marL="0" indent="0" defTabSz="1024102">
              <a:lnSpc>
                <a:spcPct val="81000"/>
              </a:lnSpc>
              <a:spcBef>
                <a:spcPts val="700"/>
              </a:spcBef>
              <a:buSzTx/>
              <a:buNone/>
              <a:defRPr b="1" sz="3108"/>
            </a:pPr>
            <a:r>
              <a:t>A1, A2, A3, A4</a:t>
            </a:r>
          </a:p>
          <a:p>
            <a:pPr marL="0" indent="0" defTabSz="1024102">
              <a:lnSpc>
                <a:spcPct val="81000"/>
              </a:lnSpc>
              <a:spcBef>
                <a:spcPts val="700"/>
              </a:spcBef>
              <a:buSzTx/>
              <a:buNone/>
              <a:defRPr b="1" sz="3108"/>
            </a:pPr>
          </a:p>
          <a:p>
            <a:pPr marL="0" indent="0" defTabSz="1024102">
              <a:lnSpc>
                <a:spcPct val="81000"/>
              </a:lnSpc>
              <a:spcBef>
                <a:spcPts val="700"/>
              </a:spcBef>
              <a:buSzTx/>
              <a:buNone/>
              <a:defRPr b="1" sz="3108"/>
            </a:pPr>
            <a:r>
              <a:t>B. Break up the Ministry using Bible Character </a:t>
            </a:r>
          </a:p>
          <a:p>
            <a:pPr marL="0" indent="0" defTabSz="1024102">
              <a:lnSpc>
                <a:spcPct val="81000"/>
              </a:lnSpc>
              <a:spcBef>
                <a:spcPts val="700"/>
              </a:spcBef>
              <a:buSzTx/>
              <a:buNone/>
              <a:defRPr b="1" sz="3108"/>
            </a:pPr>
            <a:r>
              <a:t>Esther, Ruth, Abigail; Moses, Ezra, Aaron; Daniel, Timothy, Titus; Paul, </a:t>
            </a:r>
          </a:p>
        </p:txBody>
      </p:sp>
      <p:sp>
        <p:nvSpPr>
          <p:cNvPr id="227" name="TextBox 4"/>
          <p:cNvSpPr txBox="1"/>
          <p:nvPr/>
        </p:nvSpPr>
        <p:spPr>
          <a:xfrm>
            <a:off x="488172" y="608916"/>
            <a:ext cx="11422134" cy="55923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1219169">
              <a:lnSpc>
                <a:spcPct val="81000"/>
              </a:lnSpc>
              <a:spcBef>
                <a:spcPts val="800"/>
              </a:spcBef>
              <a:defRPr b="1" sz="3700">
                <a:solidFill>
                  <a:srgbClr val="FFFFFF"/>
                </a:solidFill>
                <a:effectLst>
                  <a:outerShdw sx="100000" sy="100000" kx="0" ky="0" algn="b" rotWithShape="0" blurRad="38100" dist="38100" dir="2700000">
                    <a:srgbClr val="000000">
                      <a:alpha val="43137"/>
                    </a:srgbClr>
                  </a:outerShdw>
                </a:effectLst>
              </a:defRPr>
            </a:lvl1pPr>
          </a:lstStyle>
          <a:p>
            <a:pPr/>
            <a:r>
              <a:t>INTENTIONALITY OF RAISING SOLDIERS FOR GOD’S ARMY: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226">
                                            <p:bg/>
                                          </p:spTgt>
                                        </p:tgtEl>
                                        <p:attrNameLst>
                                          <p:attrName>style.visibility</p:attrName>
                                        </p:attrNameLst>
                                      </p:cBhvr>
                                      <p:to>
                                        <p:strVal val="visible"/>
                                      </p:to>
                                    </p:set>
                                    <p:animEffect filter="box(in)" transition="in">
                                      <p:cBhvr>
                                        <p:cTn id="7" dur="2000"/>
                                        <p:tgtEl>
                                          <p:spTgt spid="226">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226">
                                            <p:txEl>
                                              <p:pRg st="0" end="0"/>
                                            </p:txEl>
                                          </p:spTgt>
                                        </p:tgtEl>
                                        <p:attrNameLst>
                                          <p:attrName>style.visibility</p:attrName>
                                        </p:attrNameLst>
                                      </p:cBhvr>
                                      <p:to>
                                        <p:strVal val="visible"/>
                                      </p:to>
                                    </p:set>
                                    <p:animEffect filter="box(in)" transition="in">
                                      <p:cBhvr>
                                        <p:cTn id="10" dur="2000"/>
                                        <p:tgtEl>
                                          <p:spTgt spid="22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226">
                                            <p:txEl>
                                              <p:pRg st="1" end="1"/>
                                            </p:txEl>
                                          </p:spTgt>
                                        </p:tgtEl>
                                        <p:attrNameLst>
                                          <p:attrName>style.visibility</p:attrName>
                                        </p:attrNameLst>
                                      </p:cBhvr>
                                      <p:to>
                                        <p:strVal val="visible"/>
                                      </p:to>
                                    </p:set>
                                    <p:animEffect filter="box(in)" transition="in">
                                      <p:cBhvr>
                                        <p:cTn id="15" dur="2000"/>
                                        <p:tgtEl>
                                          <p:spTgt spid="22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226">
                                            <p:txEl>
                                              <p:pRg st="2" end="2"/>
                                            </p:txEl>
                                          </p:spTgt>
                                        </p:tgtEl>
                                        <p:attrNameLst>
                                          <p:attrName>style.visibility</p:attrName>
                                        </p:attrNameLst>
                                      </p:cBhvr>
                                      <p:to>
                                        <p:strVal val="visible"/>
                                      </p:to>
                                    </p:set>
                                    <p:animEffect filter="box(in)" transition="in">
                                      <p:cBhvr>
                                        <p:cTn id="20" dur="2000"/>
                                        <p:tgtEl>
                                          <p:spTgt spid="22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226">
                                            <p:txEl>
                                              <p:pRg st="3" end="3"/>
                                            </p:txEl>
                                          </p:spTgt>
                                        </p:tgtEl>
                                        <p:attrNameLst>
                                          <p:attrName>style.visibility</p:attrName>
                                        </p:attrNameLst>
                                      </p:cBhvr>
                                      <p:to>
                                        <p:strVal val="visible"/>
                                      </p:to>
                                    </p:set>
                                    <p:animEffect filter="box(in)" transition="in">
                                      <p:cBhvr>
                                        <p:cTn id="25" dur="2000"/>
                                        <p:tgtEl>
                                          <p:spTgt spid="22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226">
                                            <p:txEl>
                                              <p:pRg st="4" end="4"/>
                                            </p:txEl>
                                          </p:spTgt>
                                        </p:tgtEl>
                                        <p:attrNameLst>
                                          <p:attrName>style.visibility</p:attrName>
                                        </p:attrNameLst>
                                      </p:cBhvr>
                                      <p:to>
                                        <p:strVal val="visible"/>
                                      </p:to>
                                    </p:set>
                                    <p:animEffect filter="box(in)" transition="in">
                                      <p:cBhvr>
                                        <p:cTn id="30" dur="2000"/>
                                        <p:tgtEl>
                                          <p:spTgt spid="22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226">
                                            <p:txEl>
                                              <p:pRg st="5" end="5"/>
                                            </p:txEl>
                                          </p:spTgt>
                                        </p:tgtEl>
                                        <p:attrNameLst>
                                          <p:attrName>style.visibility</p:attrName>
                                        </p:attrNameLst>
                                      </p:cBhvr>
                                      <p:to>
                                        <p:strVal val="visible"/>
                                      </p:to>
                                    </p:set>
                                    <p:animEffect filter="box(in)" transition="in">
                                      <p:cBhvr>
                                        <p:cTn id="35" dur="2000"/>
                                        <p:tgtEl>
                                          <p:spTgt spid="226">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226">
                                            <p:txEl>
                                              <p:pRg st="6" end="6"/>
                                            </p:txEl>
                                          </p:spTgt>
                                        </p:tgtEl>
                                        <p:attrNameLst>
                                          <p:attrName>style.visibility</p:attrName>
                                        </p:attrNameLst>
                                      </p:cBhvr>
                                      <p:to>
                                        <p:strVal val="visible"/>
                                      </p:to>
                                    </p:set>
                                    <p:animEffect filter="box(in)" transition="in">
                                      <p:cBhvr>
                                        <p:cTn id="40" dur="2000"/>
                                        <p:tgtEl>
                                          <p:spTgt spid="226">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226">
                                            <p:txEl>
                                              <p:pRg st="7" end="7"/>
                                            </p:txEl>
                                          </p:spTgt>
                                        </p:tgtEl>
                                        <p:attrNameLst>
                                          <p:attrName>style.visibility</p:attrName>
                                        </p:attrNameLst>
                                      </p:cBhvr>
                                      <p:to>
                                        <p:strVal val="visible"/>
                                      </p:to>
                                    </p:set>
                                    <p:animEffect filter="box(in)" transition="in">
                                      <p:cBhvr>
                                        <p:cTn id="45" dur="2000"/>
                                        <p:tgtEl>
                                          <p:spTgt spid="226">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16" presetID="4" grpId="1" fill="hold">
                                  <p:stCondLst>
                                    <p:cond delay="0"/>
                                  </p:stCondLst>
                                  <p:iterate type="el" backwards="0">
                                    <p:tmAbs val="0"/>
                                  </p:iterate>
                                  <p:childTnLst>
                                    <p:set>
                                      <p:cBhvr>
                                        <p:cTn id="49" fill="hold"/>
                                        <p:tgtEl>
                                          <p:spTgt spid="226">
                                            <p:txEl>
                                              <p:pRg st="8" end="8"/>
                                            </p:txEl>
                                          </p:spTgt>
                                        </p:tgtEl>
                                        <p:attrNameLst>
                                          <p:attrName>style.visibility</p:attrName>
                                        </p:attrNameLst>
                                      </p:cBhvr>
                                      <p:to>
                                        <p:strVal val="visible"/>
                                      </p:to>
                                    </p:set>
                                    <p:animEffect filter="box(in)" transition="in">
                                      <p:cBhvr>
                                        <p:cTn id="50" dur="2000"/>
                                        <p:tgtEl>
                                          <p:spTgt spid="226">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16" presetID="4" grpId="1" fill="hold">
                                  <p:stCondLst>
                                    <p:cond delay="0"/>
                                  </p:stCondLst>
                                  <p:iterate type="el" backwards="0">
                                    <p:tmAbs val="0"/>
                                  </p:iterate>
                                  <p:childTnLst>
                                    <p:set>
                                      <p:cBhvr>
                                        <p:cTn id="54" fill="hold"/>
                                        <p:tgtEl>
                                          <p:spTgt spid="226">
                                            <p:txEl>
                                              <p:pRg st="9" end="9"/>
                                            </p:txEl>
                                          </p:spTgt>
                                        </p:tgtEl>
                                        <p:attrNameLst>
                                          <p:attrName>style.visibility</p:attrName>
                                        </p:attrNameLst>
                                      </p:cBhvr>
                                      <p:to>
                                        <p:strVal val="visible"/>
                                      </p:to>
                                    </p:set>
                                    <p:animEffect filter="box(in)" transition="in">
                                      <p:cBhvr>
                                        <p:cTn id="55" dur="2000"/>
                                        <p:tgtEl>
                                          <p:spTgt spid="226">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Class="entr" nodeType="clickEffect" presetSubtype="16" presetID="4" grpId="1" fill="hold">
                                  <p:stCondLst>
                                    <p:cond delay="0"/>
                                  </p:stCondLst>
                                  <p:iterate type="el" backwards="0">
                                    <p:tmAbs val="0"/>
                                  </p:iterate>
                                  <p:childTnLst>
                                    <p:set>
                                      <p:cBhvr>
                                        <p:cTn id="59" fill="hold"/>
                                        <p:tgtEl>
                                          <p:spTgt spid="226">
                                            <p:txEl>
                                              <p:pRg st="10" end="10"/>
                                            </p:txEl>
                                          </p:spTgt>
                                        </p:tgtEl>
                                        <p:attrNameLst>
                                          <p:attrName>style.visibility</p:attrName>
                                        </p:attrNameLst>
                                      </p:cBhvr>
                                      <p:to>
                                        <p:strVal val="visible"/>
                                      </p:to>
                                    </p:set>
                                    <p:animEffect filter="box(in)" transition="in">
                                      <p:cBhvr>
                                        <p:cTn id="60" dur="2000"/>
                                        <p:tgtEl>
                                          <p:spTgt spid="226">
                                            <p:txEl>
                                              <p:pRg st="10" end="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6"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230" name="Content Placeholder 2"/>
          <p:cNvSpPr txBox="1"/>
          <p:nvPr>
            <p:ph type="body" idx="1"/>
          </p:nvPr>
        </p:nvSpPr>
        <p:spPr>
          <a:xfrm>
            <a:off x="600075" y="371473"/>
            <a:ext cx="11115675" cy="6086478"/>
          </a:xfrm>
          <a:prstGeom prst="rect">
            <a:avLst/>
          </a:prstGeom>
        </p:spPr>
        <p:txBody>
          <a:bodyPr/>
          <a:lstStyle>
            <a:lvl1pPr>
              <a:defRPr b="1" sz="3600"/>
            </a:lvl1pPr>
          </a:lstStyle>
          <a:p>
            <a:pPr/>
            <a:r>
              <a:t>.</a:t>
            </a:r>
          </a:p>
        </p:txBody>
      </p:sp>
      <p:graphicFrame>
        <p:nvGraphicFramePr>
          <p:cNvPr id="231" name="Table 3"/>
          <p:cNvGraphicFramePr/>
          <p:nvPr/>
        </p:nvGraphicFramePr>
        <p:xfrm>
          <a:off x="0" y="0"/>
          <a:ext cx="12192000" cy="6858004"/>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6717216"/>
                <a:gridCol w="5474784"/>
              </a:tblGrid>
              <a:tr h="337174">
                <a:tc>
                  <a:txBody>
                    <a:bodyPr/>
                    <a:lstStyle/>
                    <a:p>
                      <a:pPr algn="just" defTabSz="1219169">
                        <a:spcBef>
                          <a:spcPts val="1000"/>
                        </a:spcBef>
                        <a:defRPr b="0" sz="1800">
                          <a:solidFill>
                            <a:srgbClr val="000000"/>
                          </a:solidFill>
                        </a:defRPr>
                      </a:pPr>
                      <a:r>
                        <a:rPr b="1" sz="2000">
                          <a:solidFill>
                            <a:srgbClr val="FFFFFF"/>
                          </a:solidFill>
                        </a:rPr>
                        <a:t>CHURCH-BASED MINISTRY (INTERNAL)</a:t>
                      </a:r>
                    </a:p>
                  </a:txBody>
                  <a:tcPr marL="12087" marR="12087" marT="12087" marB="12087" anchor="t" anchorCtr="0" horzOverflow="overflow"/>
                </a:tc>
                <a:tc>
                  <a:txBody>
                    <a:bodyPr/>
                    <a:lstStyle/>
                    <a:p>
                      <a:pPr algn="just" defTabSz="1219169">
                        <a:spcBef>
                          <a:spcPts val="1000"/>
                        </a:spcBef>
                        <a:defRPr b="0" sz="1800">
                          <a:solidFill>
                            <a:srgbClr val="000000"/>
                          </a:solidFill>
                        </a:defRPr>
                      </a:pPr>
                      <a:r>
                        <a:rPr b="1" sz="2000">
                          <a:solidFill>
                            <a:srgbClr val="FFFFFF"/>
                          </a:solidFill>
                        </a:rPr>
                        <a:t>OUTREACH-BASED MINISTRY (EXTERNAL)</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 Bible study Facilitators</a:t>
                      </a:r>
                    </a:p>
                  </a:txBody>
                  <a:tcPr marL="12087" marR="12087" marT="12087" marB="12087" anchor="t" anchorCtr="0" horzOverflow="overflow"/>
                </a:tc>
                <a:tc>
                  <a:txBody>
                    <a:bodyPr/>
                    <a:lstStyle/>
                    <a:p>
                      <a:pPr algn="just" defTabSz="1219169">
                        <a:defRPr sz="1800"/>
                      </a:pPr>
                      <a:r>
                        <a:rPr b="1" sz="2000"/>
                        <a:t>1. Follow-up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2. Prayer Warriors</a:t>
                      </a:r>
                    </a:p>
                  </a:txBody>
                  <a:tcPr marL="12087" marR="12087" marT="12087" marB="12087" anchor="t" anchorCtr="0" horzOverflow="overflow"/>
                </a:tc>
                <a:tc>
                  <a:txBody>
                    <a:bodyPr/>
                    <a:lstStyle/>
                    <a:p>
                      <a:pPr algn="just" defTabSz="1219169">
                        <a:defRPr sz="1800"/>
                      </a:pPr>
                      <a:r>
                        <a:rPr b="1" sz="2000"/>
                        <a:t>2. House-to-House Visitation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3. Missions Partners</a:t>
                      </a:r>
                    </a:p>
                  </a:txBody>
                  <a:tcPr marL="12087" marR="12087" marT="12087" marB="12087" anchor="t" anchorCtr="0" horzOverflow="overflow"/>
                </a:tc>
                <a:tc>
                  <a:txBody>
                    <a:bodyPr/>
                    <a:lstStyle/>
                    <a:p>
                      <a:pPr algn="just" defTabSz="1219169">
                        <a:defRPr sz="1800"/>
                      </a:pPr>
                      <a:r>
                        <a:rPr b="1" sz="2000"/>
                        <a:t>3. Hospital Visitation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4. Welcoming Committee</a:t>
                      </a:r>
                    </a:p>
                  </a:txBody>
                  <a:tcPr marL="12087" marR="12087" marT="12087" marB="12087" anchor="t" anchorCtr="0" horzOverflow="overflow"/>
                </a:tc>
                <a:tc>
                  <a:txBody>
                    <a:bodyPr/>
                    <a:lstStyle/>
                    <a:p>
                      <a:pPr algn="just" defTabSz="1219169">
                        <a:defRPr sz="1800"/>
                      </a:pPr>
                      <a:r>
                        <a:rPr b="1" sz="2000"/>
                        <a:t>4. Schools Evangelism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5. Technical</a:t>
                      </a:r>
                    </a:p>
                  </a:txBody>
                  <a:tcPr marL="12087" marR="12087" marT="12087" marB="12087" anchor="t" anchorCtr="0" horzOverflow="overflow"/>
                </a:tc>
                <a:tc>
                  <a:txBody>
                    <a:bodyPr/>
                    <a:lstStyle/>
                    <a:p>
                      <a:pPr algn="just" defTabSz="1219169">
                        <a:defRPr sz="1800"/>
                      </a:pPr>
                      <a:r>
                        <a:rPr b="1" sz="2000"/>
                        <a:t>5. Specialized Ministry Teams</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6. Photography and Videography</a:t>
                      </a:r>
                    </a:p>
                  </a:txBody>
                  <a:tcPr marL="12087" marR="12087" marT="12087" marB="12087" anchor="t" anchorCtr="0" horzOverflow="overflow"/>
                </a:tc>
                <a:tc>
                  <a:txBody>
                    <a:bodyPr/>
                    <a:lstStyle/>
                    <a:p>
                      <a:pPr algn="just" defTabSz="1219169">
                        <a:defRPr sz="1800"/>
                      </a:pPr>
                      <a:r>
                        <a:rPr b="1" sz="2000"/>
                        <a:t>6. Outreach Planning Committee</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7. Choir</a:t>
                      </a:r>
                    </a:p>
                  </a:txBody>
                  <a:tcPr marL="12087" marR="12087" marT="12087" marB="12087" anchor="t" anchorCtr="0" horzOverflow="overflow"/>
                </a:tc>
                <a:tc>
                  <a:txBody>
                    <a:bodyPr/>
                    <a:lstStyle/>
                    <a:p>
                      <a:pPr algn="just" defTabSz="1219169">
                        <a:defRPr sz="1800"/>
                      </a:pPr>
                      <a:r>
                        <a:rPr b="1" sz="2000"/>
                        <a:t>7. Placards Team</a:t>
                      </a:r>
                    </a:p>
                  </a:txBody>
                  <a:tcPr marL="12087" marR="12087" marT="12087" marB="12087" anchor="t" anchorCtr="0" horzOverflow="overflow"/>
                </a:tc>
              </a:tr>
              <a:tr h="451697">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8. Ushering</a:t>
                      </a:r>
                    </a:p>
                  </a:txBody>
                  <a:tcPr marL="12087" marR="12087" marT="12087" marB="12087" anchor="t" anchorCtr="0" horzOverflow="overflow"/>
                </a:tc>
                <a:tc>
                  <a:txBody>
                    <a:bodyPr/>
                    <a:lstStyle/>
                    <a:p>
                      <a:pPr algn="just" defTabSz="1219169">
                        <a:defRPr sz="1800"/>
                      </a:pPr>
                      <a:r>
                        <a:rPr b="1" sz="2000"/>
                        <a:t>8. Dawn Preachers’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9. Children’s Ministry Workers</a:t>
                      </a:r>
                    </a:p>
                  </a:txBody>
                  <a:tcPr marL="12087" marR="12087" marT="12087" marB="12087" anchor="t" anchorCtr="0" horzOverflow="overflow"/>
                </a:tc>
                <a:tc>
                  <a:txBody>
                    <a:bodyPr/>
                    <a:lstStyle/>
                    <a:p>
                      <a:pPr algn="just" defTabSz="1219169">
                        <a:defRPr sz="1800"/>
                      </a:pPr>
                      <a:r>
                        <a:rPr b="1" sz="2000"/>
                        <a:t>9. Ushering and Protocol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10. Drama and Choreography</a:t>
                      </a:r>
                    </a:p>
                  </a:txBody>
                  <a:tcPr marL="12087" marR="12087" marT="12087" marB="12087" anchor="t" anchorCtr="0" horzOverflow="overflow"/>
                </a:tc>
                <a:tc>
                  <a:txBody>
                    <a:bodyPr/>
                    <a:lstStyle/>
                    <a:p>
                      <a:pPr algn="just" defTabSz="1219169">
                        <a:defRPr sz="1800"/>
                      </a:pPr>
                      <a:r>
                        <a:rPr b="1" sz="2000"/>
                        <a:t>10. Drivers</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11. Counselling</a:t>
                      </a:r>
                    </a:p>
                  </a:txBody>
                  <a:tcPr marL="12087" marR="12087" marT="12087" marB="12087" anchor="t" anchorCtr="0" horzOverflow="overflow"/>
                </a:tc>
                <a:tc>
                  <a:txBody>
                    <a:bodyPr/>
                    <a:lstStyle/>
                    <a:p>
                      <a:pPr algn="just" defTabSz="1219169">
                        <a:defRPr sz="1800"/>
                      </a:pPr>
                      <a:r>
                        <a:rPr b="1" sz="2000"/>
                        <a:t>11. Community Development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12. Finance and Money Counters</a:t>
                      </a:r>
                    </a:p>
                  </a:txBody>
                  <a:tcPr marL="12087" marR="12087" marT="12087" marB="12087" anchor="t" anchorCtr="0" horzOverflow="overflow"/>
                </a:tc>
                <a:tc>
                  <a:txBody>
                    <a:bodyPr/>
                    <a:lstStyle/>
                    <a:p>
                      <a:pPr algn="just" defTabSz="1219169">
                        <a:defRPr sz="1800"/>
                      </a:pPr>
                      <a:r>
                        <a:rPr b="1" sz="2000"/>
                        <a:t>12. Adult Education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13. Instrumentalists</a:t>
                      </a:r>
                    </a:p>
                  </a:txBody>
                  <a:tcPr marL="12087" marR="12087" marT="12087" marB="12087" anchor="t" anchorCtr="0" horzOverflow="overflow"/>
                </a:tc>
                <a:tc>
                  <a:txBody>
                    <a:bodyPr/>
                    <a:lstStyle/>
                    <a:p>
                      <a:pPr algn="just" defTabSz="1219169">
                        <a:defRPr sz="1800"/>
                      </a:pPr>
                      <a:r>
                        <a:rPr b="1" sz="2000"/>
                        <a:t>13. Souls Won Counselling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14. Recorders</a:t>
                      </a:r>
                    </a:p>
                  </a:txBody>
                  <a:tcPr marL="12087" marR="12087" marT="12087" marB="12087" anchor="t" anchorCtr="0" horzOverflow="overflow"/>
                </a:tc>
                <a:tc>
                  <a:txBody>
                    <a:bodyPr/>
                    <a:lstStyle/>
                    <a:p>
                      <a:pPr algn="just" defTabSz="1219169">
                        <a:defRPr sz="1800"/>
                      </a:pPr>
                      <a:r>
                        <a:rPr b="1" sz="2000"/>
                        <a:t>14. Teenage Follow-up</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15. Literature Sales</a:t>
                      </a:r>
                    </a:p>
                  </a:txBody>
                  <a:tcPr marL="12087" marR="12087" marT="12087" marB="12087" anchor="t" anchorCtr="0" horzOverflow="overflow"/>
                </a:tc>
                <a:tc>
                  <a:txBody>
                    <a:bodyPr/>
                    <a:lstStyle/>
                    <a:p>
                      <a:pPr algn="just" defTabSz="1219169">
                        <a:defRPr sz="1800"/>
                      </a:pPr>
                      <a:r>
                        <a:rPr b="1" sz="2000"/>
                        <a:t>15. Teen Counselling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16. Praise and Worship Team</a:t>
                      </a:r>
                    </a:p>
                  </a:txBody>
                  <a:tcPr marL="12087" marR="12087" marT="12087" marB="12087" anchor="t" anchorCtr="0" horzOverflow="overflow"/>
                </a:tc>
                <a:tc>
                  <a:txBody>
                    <a:bodyPr/>
                    <a:lstStyle/>
                    <a:p>
                      <a:pPr algn="just" defTabSz="1219169">
                        <a:defRPr sz="1800"/>
                      </a:pPr>
                      <a:r>
                        <a:rPr b="1" sz="2000"/>
                        <a:t>16. Security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17. Tambourine Players</a:t>
                      </a:r>
                    </a:p>
                  </a:txBody>
                  <a:tcPr marL="12087" marR="12087" marT="12087" marB="12087" anchor="t" anchorCtr="0" horzOverflow="overflow"/>
                </a:tc>
                <a:tc>
                  <a:txBody>
                    <a:bodyPr/>
                    <a:lstStyle/>
                    <a:p>
                      <a:pPr algn="just" defTabSz="1219169">
                        <a:defRPr sz="1800"/>
                      </a:pPr>
                      <a:r>
                        <a:rPr b="1" sz="2000"/>
                        <a:t>17. Medical Outreach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18. Medical Team</a:t>
                      </a:r>
                    </a:p>
                  </a:txBody>
                  <a:tcPr marL="12087" marR="12087" marT="12087" marB="12087" anchor="t" anchorCtr="0" horzOverflow="overflow"/>
                </a:tc>
                <a:tc>
                  <a:txBody>
                    <a:bodyPr/>
                    <a:lstStyle/>
                    <a:p>
                      <a:pPr algn="just" defTabSz="1219169">
                        <a:defRPr sz="1800"/>
                      </a:pPr>
                      <a:r>
                        <a:rPr b="1" sz="2000"/>
                        <a:t>18. Community Liaison Team</a:t>
                      </a:r>
                    </a:p>
                  </a:txBody>
                  <a:tcPr marL="12087" marR="12087" marT="12087" marB="12087" anchor="t" anchorCtr="0" horzOverflow="overflow"/>
                </a:tc>
              </a:tr>
              <a:tr h="337174">
                <a:tc>
                  <a:txBody>
                    <a:bodyPr/>
                    <a:lstStyle/>
                    <a:p>
                      <a:pPr algn="just" defTabSz="1219169">
                        <a:defRPr b="0" sz="1800">
                          <a:solidFill>
                            <a:srgbClr val="000000"/>
                          </a:solidFill>
                        </a:defRPr>
                      </a:pPr>
                      <a:r>
                        <a:rPr b="1" sz="2000">
                          <a:solidFill>
                            <a:srgbClr val="FFFFFF"/>
                          </a:solidFill>
                          <a:effectLst>
                            <a:outerShdw sx="100000" sy="100000" kx="0" ky="0" algn="b" rotWithShape="0" blurRad="38100" dist="38100" dir="2700000">
                              <a:srgbClr val="000000">
                                <a:alpha val="43137"/>
                              </a:srgbClr>
                            </a:outerShdw>
                          </a:effectLst>
                        </a:rPr>
                        <a:t>19. Church Cleaning and Beautification Team</a:t>
                      </a:r>
                    </a:p>
                  </a:txBody>
                  <a:tcPr marL="12087" marR="12087" marT="12087" marB="12087" anchor="t" anchorCtr="0" horzOverflow="overflow"/>
                </a:tc>
                <a:tc>
                  <a:txBody>
                    <a:bodyPr/>
                    <a:lstStyle/>
                    <a:p>
                      <a:pPr algn="just" defTabSz="1219169">
                        <a:defRPr sz="1800"/>
                      </a:pPr>
                      <a:r>
                        <a:rPr b="1" sz="2000"/>
                        <a:t>19. Publicity Team</a:t>
                      </a:r>
                    </a:p>
                  </a:txBody>
                  <a:tcPr marL="12087" marR="12087" marT="12087" marB="12087" anchor="t" anchorCtr="0" horzOverflow="overflow"/>
                </a:tc>
              </a:tr>
            </a:tbl>
          </a:graphicData>
        </a:graphic>
      </p:graphicFrame>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234"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0" indent="0" defTabSz="905255">
              <a:spcBef>
                <a:spcPts val="900"/>
              </a:spcBef>
              <a:buSzTx/>
              <a:buNone/>
              <a:defRPr b="1" sz="3600"/>
            </a:pPr>
            <a:r>
              <a:t>#1. The Church is the army of God</a:t>
            </a:r>
            <a:endParaRPr sz="3500"/>
          </a:p>
          <a:p>
            <a:pPr marL="226313" indent="-226313" defTabSz="905255">
              <a:spcBef>
                <a:spcPts val="900"/>
              </a:spcBef>
              <a:defRPr b="1" sz="3600"/>
            </a:pPr>
          </a:p>
          <a:p>
            <a:pPr marL="0" indent="0" defTabSz="905255">
              <a:spcBef>
                <a:spcPts val="900"/>
              </a:spcBef>
              <a:buSzTx/>
              <a:buNone/>
              <a:defRPr b="1" sz="3600"/>
            </a:pPr>
            <a:r>
              <a:t>#2. Our mission is to influence the nations with values and principles of the Kingdom of God</a:t>
            </a:r>
            <a:endParaRPr sz="3500"/>
          </a:p>
          <a:p>
            <a:pPr marL="226313" indent="-226313" defTabSz="905255">
              <a:spcBef>
                <a:spcPts val="900"/>
              </a:spcBef>
              <a:defRPr b="1" sz="3600"/>
            </a:pPr>
          </a:p>
          <a:p>
            <a:pPr marL="0" indent="0" defTabSz="905255">
              <a:spcBef>
                <a:spcPts val="900"/>
              </a:spcBef>
              <a:buSzTx/>
              <a:buNone/>
              <a:defRPr b="1" sz="3600"/>
            </a:pPr>
            <a:r>
              <a:t>#3. The Church must raise an army for the Lord by recruiting, training, integrating and deploying believers into a formidable force which, by the Holy Spirit,</a:t>
            </a:r>
          </a:p>
        </p:txBody>
      </p:sp>
      <p:sp>
        <p:nvSpPr>
          <p:cNvPr id="235" name="TextBox 4"/>
          <p:cNvSpPr txBox="1"/>
          <p:nvPr/>
        </p:nvSpPr>
        <p:spPr>
          <a:xfrm>
            <a:off x="883919" y="128588"/>
            <a:ext cx="4229839" cy="8766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1219169">
              <a:lnSpc>
                <a:spcPct val="81000"/>
              </a:lnSpc>
              <a:spcBef>
                <a:spcPts val="800"/>
              </a:spcBef>
              <a:defRPr b="1" sz="1200">
                <a:solidFill>
                  <a:srgbClr val="FFFFFF"/>
                </a:solidFill>
              </a:defRPr>
            </a:pPr>
          </a:p>
          <a:p>
            <a:pPr defTabSz="905255">
              <a:lnSpc>
                <a:spcPct val="81000"/>
              </a:lnSpc>
              <a:spcBef>
                <a:spcPts val="900"/>
              </a:spcBef>
              <a:defRPr b="1" sz="4000">
                <a:solidFill>
                  <a:srgbClr val="FFFFFF"/>
                </a:solidFill>
              </a:defRPr>
            </a:pPr>
            <a:r>
              <a:t>7.0   CONCLUSION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234">
                                            <p:bg/>
                                          </p:spTgt>
                                        </p:tgtEl>
                                        <p:attrNameLst>
                                          <p:attrName>style.visibility</p:attrName>
                                        </p:attrNameLst>
                                      </p:cBhvr>
                                      <p:to>
                                        <p:strVal val="visible"/>
                                      </p:to>
                                    </p:set>
                                    <p:animEffect filter="box(in)" transition="in">
                                      <p:cBhvr>
                                        <p:cTn id="7" dur="2000"/>
                                        <p:tgtEl>
                                          <p:spTgt spid="234">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234">
                                            <p:txEl>
                                              <p:pRg st="0" end="0"/>
                                            </p:txEl>
                                          </p:spTgt>
                                        </p:tgtEl>
                                        <p:attrNameLst>
                                          <p:attrName>style.visibility</p:attrName>
                                        </p:attrNameLst>
                                      </p:cBhvr>
                                      <p:to>
                                        <p:strVal val="visible"/>
                                      </p:to>
                                    </p:set>
                                    <p:animEffect filter="box(in)" transition="in">
                                      <p:cBhvr>
                                        <p:cTn id="10" dur="2000"/>
                                        <p:tgtEl>
                                          <p:spTgt spid="23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234">
                                            <p:txEl>
                                              <p:pRg st="1" end="1"/>
                                            </p:txEl>
                                          </p:spTgt>
                                        </p:tgtEl>
                                        <p:attrNameLst>
                                          <p:attrName>style.visibility</p:attrName>
                                        </p:attrNameLst>
                                      </p:cBhvr>
                                      <p:to>
                                        <p:strVal val="visible"/>
                                      </p:to>
                                    </p:set>
                                    <p:animEffect filter="box(in)" transition="in">
                                      <p:cBhvr>
                                        <p:cTn id="15" dur="2000"/>
                                        <p:tgtEl>
                                          <p:spTgt spid="23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234">
                                            <p:txEl>
                                              <p:pRg st="2" end="2"/>
                                            </p:txEl>
                                          </p:spTgt>
                                        </p:tgtEl>
                                        <p:attrNameLst>
                                          <p:attrName>style.visibility</p:attrName>
                                        </p:attrNameLst>
                                      </p:cBhvr>
                                      <p:to>
                                        <p:strVal val="visible"/>
                                      </p:to>
                                    </p:set>
                                    <p:animEffect filter="box(in)" transition="in">
                                      <p:cBhvr>
                                        <p:cTn id="20" dur="2000"/>
                                        <p:tgtEl>
                                          <p:spTgt spid="23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234">
                                            <p:txEl>
                                              <p:pRg st="3" end="3"/>
                                            </p:txEl>
                                          </p:spTgt>
                                        </p:tgtEl>
                                        <p:attrNameLst>
                                          <p:attrName>style.visibility</p:attrName>
                                        </p:attrNameLst>
                                      </p:cBhvr>
                                      <p:to>
                                        <p:strVal val="visible"/>
                                      </p:to>
                                    </p:set>
                                    <p:animEffect filter="box(in)" transition="in">
                                      <p:cBhvr>
                                        <p:cTn id="25" dur="2000"/>
                                        <p:tgtEl>
                                          <p:spTgt spid="23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234">
                                            <p:txEl>
                                              <p:pRg st="4" end="4"/>
                                            </p:txEl>
                                          </p:spTgt>
                                        </p:tgtEl>
                                        <p:attrNameLst>
                                          <p:attrName>style.visibility</p:attrName>
                                        </p:attrNameLst>
                                      </p:cBhvr>
                                      <p:to>
                                        <p:strVal val="visible"/>
                                      </p:to>
                                    </p:set>
                                    <p:animEffect filter="box(in)" transition="in">
                                      <p:cBhvr>
                                        <p:cTn id="30" dur="2000"/>
                                        <p:tgtEl>
                                          <p:spTgt spid="234">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4"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238"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0" indent="0" defTabSz="896111">
              <a:lnSpc>
                <a:spcPct val="81000"/>
              </a:lnSpc>
              <a:spcBef>
                <a:spcPts val="900"/>
              </a:spcBef>
              <a:buSzTx/>
              <a:buNone/>
              <a:defRPr b="1" sz="1200"/>
            </a:pPr>
          </a:p>
          <a:p>
            <a:pPr marL="0" indent="0" defTabSz="896111">
              <a:lnSpc>
                <a:spcPct val="81000"/>
              </a:lnSpc>
              <a:spcBef>
                <a:spcPts val="900"/>
              </a:spcBef>
              <a:buSzTx/>
              <a:buNone/>
              <a:defRPr b="1" sz="3600"/>
            </a:pPr>
            <a:r>
              <a:t>#4. Every new convert or member should undergo intentional discipleship or orientation class.</a:t>
            </a:r>
            <a:endParaRPr sz="3500"/>
          </a:p>
          <a:p>
            <a:pPr marL="224026" indent="-224026" defTabSz="896111">
              <a:lnSpc>
                <a:spcPct val="81000"/>
              </a:lnSpc>
              <a:spcBef>
                <a:spcPts val="900"/>
              </a:spcBef>
              <a:defRPr b="1" sz="3600"/>
            </a:pPr>
          </a:p>
          <a:p>
            <a:pPr marL="0" indent="0" defTabSz="896111">
              <a:lnSpc>
                <a:spcPct val="81000"/>
              </a:lnSpc>
              <a:spcBef>
                <a:spcPts val="900"/>
              </a:spcBef>
              <a:buSzTx/>
              <a:buNone/>
              <a:defRPr b="1" sz="3600"/>
            </a:pPr>
            <a:r>
              <a:t>#5. All members of the church are to be properly documented.</a:t>
            </a:r>
            <a:endParaRPr sz="3500"/>
          </a:p>
          <a:p>
            <a:pPr marL="224026" indent="-224026" defTabSz="896111">
              <a:lnSpc>
                <a:spcPct val="81000"/>
              </a:lnSpc>
              <a:spcBef>
                <a:spcPts val="900"/>
              </a:spcBef>
              <a:defRPr b="1" sz="3600"/>
            </a:pPr>
          </a:p>
          <a:p>
            <a:pPr marL="0" indent="0" defTabSz="896111">
              <a:lnSpc>
                <a:spcPct val="81000"/>
              </a:lnSpc>
              <a:spcBef>
                <a:spcPts val="900"/>
              </a:spcBef>
              <a:buSzTx/>
              <a:buNone/>
              <a:defRPr b="1" sz="3600"/>
            </a:pPr>
            <a:r>
              <a:t>#6. Life-on-life model of discipleship should be adopted.</a:t>
            </a:r>
            <a:endParaRPr sz="3500"/>
          </a:p>
          <a:p>
            <a:pPr marL="224026" indent="-224026" defTabSz="896111">
              <a:lnSpc>
                <a:spcPct val="81000"/>
              </a:lnSpc>
              <a:spcBef>
                <a:spcPts val="900"/>
              </a:spcBef>
              <a:defRPr b="1" sz="3600"/>
            </a:pPr>
          </a:p>
          <a:p>
            <a:pPr marL="0" indent="0" defTabSz="896111">
              <a:lnSpc>
                <a:spcPct val="81000"/>
              </a:lnSpc>
              <a:spcBef>
                <a:spcPts val="900"/>
              </a:spcBef>
              <a:buSzTx/>
              <a:buNone/>
              <a:defRPr b="1" sz="3600"/>
            </a:pPr>
            <a:r>
              <a:t>#7. Members should be grouped into squads at both the Assembly and Local</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238">
                                            <p:bg/>
                                          </p:spTgt>
                                        </p:tgtEl>
                                        <p:attrNameLst>
                                          <p:attrName>style.visibility</p:attrName>
                                        </p:attrNameLst>
                                      </p:cBhvr>
                                      <p:to>
                                        <p:strVal val="visible"/>
                                      </p:to>
                                    </p:set>
                                    <p:animEffect filter="box(in)" transition="in">
                                      <p:cBhvr>
                                        <p:cTn id="7" dur="2000"/>
                                        <p:tgtEl>
                                          <p:spTgt spid="238">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238">
                                            <p:txEl>
                                              <p:pRg st="0" end="0"/>
                                            </p:txEl>
                                          </p:spTgt>
                                        </p:tgtEl>
                                        <p:attrNameLst>
                                          <p:attrName>style.visibility</p:attrName>
                                        </p:attrNameLst>
                                      </p:cBhvr>
                                      <p:to>
                                        <p:strVal val="visible"/>
                                      </p:to>
                                    </p:set>
                                    <p:animEffect filter="box(in)" transition="in">
                                      <p:cBhvr>
                                        <p:cTn id="10" dur="2000"/>
                                        <p:tgtEl>
                                          <p:spTgt spid="23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238">
                                            <p:txEl>
                                              <p:pRg st="1" end="1"/>
                                            </p:txEl>
                                          </p:spTgt>
                                        </p:tgtEl>
                                        <p:attrNameLst>
                                          <p:attrName>style.visibility</p:attrName>
                                        </p:attrNameLst>
                                      </p:cBhvr>
                                      <p:to>
                                        <p:strVal val="visible"/>
                                      </p:to>
                                    </p:set>
                                    <p:animEffect filter="box(in)" transition="in">
                                      <p:cBhvr>
                                        <p:cTn id="15" dur="2000"/>
                                        <p:tgtEl>
                                          <p:spTgt spid="23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238">
                                            <p:txEl>
                                              <p:pRg st="2" end="2"/>
                                            </p:txEl>
                                          </p:spTgt>
                                        </p:tgtEl>
                                        <p:attrNameLst>
                                          <p:attrName>style.visibility</p:attrName>
                                        </p:attrNameLst>
                                      </p:cBhvr>
                                      <p:to>
                                        <p:strVal val="visible"/>
                                      </p:to>
                                    </p:set>
                                    <p:animEffect filter="box(in)" transition="in">
                                      <p:cBhvr>
                                        <p:cTn id="20" dur="2000"/>
                                        <p:tgtEl>
                                          <p:spTgt spid="23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238">
                                            <p:txEl>
                                              <p:pRg st="3" end="3"/>
                                            </p:txEl>
                                          </p:spTgt>
                                        </p:tgtEl>
                                        <p:attrNameLst>
                                          <p:attrName>style.visibility</p:attrName>
                                        </p:attrNameLst>
                                      </p:cBhvr>
                                      <p:to>
                                        <p:strVal val="visible"/>
                                      </p:to>
                                    </p:set>
                                    <p:animEffect filter="box(in)" transition="in">
                                      <p:cBhvr>
                                        <p:cTn id="25" dur="2000"/>
                                        <p:tgtEl>
                                          <p:spTgt spid="238">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238">
                                            <p:txEl>
                                              <p:pRg st="4" end="4"/>
                                            </p:txEl>
                                          </p:spTgt>
                                        </p:tgtEl>
                                        <p:attrNameLst>
                                          <p:attrName>style.visibility</p:attrName>
                                        </p:attrNameLst>
                                      </p:cBhvr>
                                      <p:to>
                                        <p:strVal val="visible"/>
                                      </p:to>
                                    </p:set>
                                    <p:animEffect filter="box(in)" transition="in">
                                      <p:cBhvr>
                                        <p:cTn id="30" dur="2000"/>
                                        <p:tgtEl>
                                          <p:spTgt spid="23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238">
                                            <p:txEl>
                                              <p:pRg st="5" end="5"/>
                                            </p:txEl>
                                          </p:spTgt>
                                        </p:tgtEl>
                                        <p:attrNameLst>
                                          <p:attrName>style.visibility</p:attrName>
                                        </p:attrNameLst>
                                      </p:cBhvr>
                                      <p:to>
                                        <p:strVal val="visible"/>
                                      </p:to>
                                    </p:set>
                                    <p:animEffect filter="box(in)" transition="in">
                                      <p:cBhvr>
                                        <p:cTn id="35" dur="2000"/>
                                        <p:tgtEl>
                                          <p:spTgt spid="238">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238">
                                            <p:txEl>
                                              <p:pRg st="6" end="6"/>
                                            </p:txEl>
                                          </p:spTgt>
                                        </p:tgtEl>
                                        <p:attrNameLst>
                                          <p:attrName>style.visibility</p:attrName>
                                        </p:attrNameLst>
                                      </p:cBhvr>
                                      <p:to>
                                        <p:strVal val="visible"/>
                                      </p:to>
                                    </p:set>
                                    <p:animEffect filter="box(in)" transition="in">
                                      <p:cBhvr>
                                        <p:cTn id="40" dur="2000"/>
                                        <p:tgtEl>
                                          <p:spTgt spid="238">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238">
                                            <p:txEl>
                                              <p:pRg st="7" end="7"/>
                                            </p:txEl>
                                          </p:spTgt>
                                        </p:tgtEl>
                                        <p:attrNameLst>
                                          <p:attrName>style.visibility</p:attrName>
                                        </p:attrNameLst>
                                      </p:cBhvr>
                                      <p:to>
                                        <p:strVal val="visible"/>
                                      </p:to>
                                    </p:set>
                                    <p:animEffect filter="box(in)" transition="in">
                                      <p:cBhvr>
                                        <p:cTn id="45" dur="2000"/>
                                        <p:tgtEl>
                                          <p:spTgt spid="238">
                                            <p:txEl>
                                              <p:pRg st="7" end="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8"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241"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0" indent="0" defTabSz="690005">
              <a:spcBef>
                <a:spcPts val="600"/>
              </a:spcBef>
              <a:buSzTx/>
              <a:buNone/>
              <a:defRPr b="1" sz="3920"/>
            </a:pPr>
            <a:r>
              <a:t>#8. In the army everyone has a peculiar role they play hence nobody should be idle in the House of God.</a:t>
            </a:r>
            <a:endParaRPr sz="2646"/>
          </a:p>
          <a:p>
            <a:pPr marL="172500" indent="-172500" defTabSz="690005">
              <a:spcBef>
                <a:spcPts val="600"/>
              </a:spcBef>
              <a:defRPr b="1" sz="1176"/>
            </a:pPr>
          </a:p>
          <a:p>
            <a:pPr marL="0" indent="0" defTabSz="690005">
              <a:spcBef>
                <a:spcPts val="600"/>
              </a:spcBef>
              <a:buSzTx/>
              <a:buNone/>
              <a:defRPr b="1" sz="3920"/>
            </a:pPr>
            <a:r>
              <a:t>#9. Soldiers are always deployed in groups; in the God we cannot do the work alone. </a:t>
            </a:r>
            <a:endParaRPr sz="2646"/>
          </a:p>
          <a:p>
            <a:pPr marL="172500" indent="-172500" defTabSz="690005">
              <a:spcBef>
                <a:spcPts val="600"/>
              </a:spcBef>
              <a:defRPr b="1" sz="1176"/>
            </a:pPr>
          </a:p>
          <a:p>
            <a:pPr marL="0" indent="0" defTabSz="690005">
              <a:spcBef>
                <a:spcPts val="600"/>
              </a:spcBef>
              <a:buSzTx/>
              <a:buNone/>
              <a:defRPr b="1" sz="3920"/>
            </a:pPr>
            <a:r>
              <a:t>#10. In the Army, God is our chief commander, we must take instruction from him. </a:t>
            </a:r>
            <a:endParaRPr sz="2646"/>
          </a:p>
          <a:p>
            <a:pPr marL="172500" indent="-172500" defTabSz="690005">
              <a:spcBef>
                <a:spcPts val="600"/>
              </a:spcBef>
              <a:defRPr b="1" sz="784"/>
            </a:pPr>
          </a:p>
          <a:p>
            <a:pPr marL="0" indent="0" defTabSz="690005">
              <a:spcBef>
                <a:spcPts val="600"/>
              </a:spcBef>
              <a:buSzTx/>
              <a:buNone/>
              <a:defRPr b="1" sz="3920"/>
            </a:pPr>
            <a:r>
              <a:t>#11. We must try to be each other’s keeper</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241">
                                            <p:bg/>
                                          </p:spTgt>
                                        </p:tgtEl>
                                        <p:attrNameLst>
                                          <p:attrName>style.visibility</p:attrName>
                                        </p:attrNameLst>
                                      </p:cBhvr>
                                      <p:to>
                                        <p:strVal val="visible"/>
                                      </p:to>
                                    </p:set>
                                    <p:animEffect filter="box(in)" transition="in">
                                      <p:cBhvr>
                                        <p:cTn id="7" dur="2000"/>
                                        <p:tgtEl>
                                          <p:spTgt spid="241">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241">
                                            <p:txEl>
                                              <p:pRg st="0" end="0"/>
                                            </p:txEl>
                                          </p:spTgt>
                                        </p:tgtEl>
                                        <p:attrNameLst>
                                          <p:attrName>style.visibility</p:attrName>
                                        </p:attrNameLst>
                                      </p:cBhvr>
                                      <p:to>
                                        <p:strVal val="visible"/>
                                      </p:to>
                                    </p:set>
                                    <p:animEffect filter="box(in)" transition="in">
                                      <p:cBhvr>
                                        <p:cTn id="10" dur="2000"/>
                                        <p:tgtEl>
                                          <p:spTgt spid="24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241">
                                            <p:txEl>
                                              <p:pRg st="1" end="1"/>
                                            </p:txEl>
                                          </p:spTgt>
                                        </p:tgtEl>
                                        <p:attrNameLst>
                                          <p:attrName>style.visibility</p:attrName>
                                        </p:attrNameLst>
                                      </p:cBhvr>
                                      <p:to>
                                        <p:strVal val="visible"/>
                                      </p:to>
                                    </p:set>
                                    <p:animEffect filter="box(in)" transition="in">
                                      <p:cBhvr>
                                        <p:cTn id="15" dur="2000"/>
                                        <p:tgtEl>
                                          <p:spTgt spid="24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241">
                                            <p:txEl>
                                              <p:pRg st="2" end="2"/>
                                            </p:txEl>
                                          </p:spTgt>
                                        </p:tgtEl>
                                        <p:attrNameLst>
                                          <p:attrName>style.visibility</p:attrName>
                                        </p:attrNameLst>
                                      </p:cBhvr>
                                      <p:to>
                                        <p:strVal val="visible"/>
                                      </p:to>
                                    </p:set>
                                    <p:animEffect filter="box(in)" transition="in">
                                      <p:cBhvr>
                                        <p:cTn id="20" dur="2000"/>
                                        <p:tgtEl>
                                          <p:spTgt spid="24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241">
                                            <p:txEl>
                                              <p:pRg st="3" end="3"/>
                                            </p:txEl>
                                          </p:spTgt>
                                        </p:tgtEl>
                                        <p:attrNameLst>
                                          <p:attrName>style.visibility</p:attrName>
                                        </p:attrNameLst>
                                      </p:cBhvr>
                                      <p:to>
                                        <p:strVal val="visible"/>
                                      </p:to>
                                    </p:set>
                                    <p:animEffect filter="box(in)" transition="in">
                                      <p:cBhvr>
                                        <p:cTn id="25" dur="2000"/>
                                        <p:tgtEl>
                                          <p:spTgt spid="24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241">
                                            <p:txEl>
                                              <p:pRg st="4" end="4"/>
                                            </p:txEl>
                                          </p:spTgt>
                                        </p:tgtEl>
                                        <p:attrNameLst>
                                          <p:attrName>style.visibility</p:attrName>
                                        </p:attrNameLst>
                                      </p:cBhvr>
                                      <p:to>
                                        <p:strVal val="visible"/>
                                      </p:to>
                                    </p:set>
                                    <p:animEffect filter="box(in)" transition="in">
                                      <p:cBhvr>
                                        <p:cTn id="30" dur="2000"/>
                                        <p:tgtEl>
                                          <p:spTgt spid="24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241">
                                            <p:txEl>
                                              <p:pRg st="5" end="5"/>
                                            </p:txEl>
                                          </p:spTgt>
                                        </p:tgtEl>
                                        <p:attrNameLst>
                                          <p:attrName>style.visibility</p:attrName>
                                        </p:attrNameLst>
                                      </p:cBhvr>
                                      <p:to>
                                        <p:strVal val="visible"/>
                                      </p:to>
                                    </p:set>
                                    <p:animEffect filter="box(in)" transition="in">
                                      <p:cBhvr>
                                        <p:cTn id="35" dur="2000"/>
                                        <p:tgtEl>
                                          <p:spTgt spid="241">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241">
                                            <p:txEl>
                                              <p:pRg st="6" end="6"/>
                                            </p:txEl>
                                          </p:spTgt>
                                        </p:tgtEl>
                                        <p:attrNameLst>
                                          <p:attrName>style.visibility</p:attrName>
                                        </p:attrNameLst>
                                      </p:cBhvr>
                                      <p:to>
                                        <p:strVal val="visible"/>
                                      </p:to>
                                    </p:set>
                                    <p:animEffect filter="box(in)" transition="in">
                                      <p:cBhvr>
                                        <p:cTn id="40" dur="2000"/>
                                        <p:tgtEl>
                                          <p:spTgt spid="241">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1" grpId="1"/>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3" name="Picture 4" descr="Picture 4"/>
          <p:cNvPicPr>
            <a:picLocks noChangeAspect="1"/>
          </p:cNvPicPr>
          <p:nvPr/>
        </p:nvPicPr>
        <p:blipFill>
          <a:blip r:embed="rId2">
            <a:alphaModFix amt="45000"/>
            <a:extLst/>
          </a:blip>
          <a:srcRect l="0" t="15073" r="0" b="0"/>
          <a:stretch>
            <a:fillRect/>
          </a:stretch>
        </p:blipFill>
        <p:spPr>
          <a:xfrm>
            <a:off x="0" y="-3"/>
            <a:ext cx="12188814" cy="6857922"/>
          </a:xfrm>
          <a:prstGeom prst="rect">
            <a:avLst/>
          </a:prstGeom>
          <a:ln w="12700">
            <a:miter lim="400000"/>
          </a:ln>
        </p:spPr>
      </p:pic>
      <p:sp>
        <p:nvSpPr>
          <p:cNvPr id="244" name="Title 1"/>
          <p:cNvSpPr txBox="1"/>
          <p:nvPr>
            <p:ph type="ctrTitle"/>
          </p:nvPr>
        </p:nvSpPr>
        <p:spPr>
          <a:xfrm>
            <a:off x="4025762" y="427157"/>
            <a:ext cx="4587296" cy="1141124"/>
          </a:xfrm>
          <a:prstGeom prst="rect">
            <a:avLst/>
          </a:prstGeom>
        </p:spPr>
        <p:txBody>
          <a:bodyPr/>
          <a:lstStyle>
            <a:lvl1pPr>
              <a:defRPr sz="6600"/>
            </a:lvl1pPr>
          </a:lstStyle>
          <a:p>
            <a:pPr>
              <a:defRPr>
                <a:effectLst/>
              </a:defRPr>
            </a:pPr>
            <a:r>
              <a:t>THANK YOU</a:t>
            </a:r>
          </a:p>
        </p:txBody>
      </p:sp>
      <p:sp>
        <p:nvSpPr>
          <p:cNvPr id="245" name="Subtitle 2"/>
          <p:cNvSpPr txBox="1"/>
          <p:nvPr>
            <p:ph type="subTitle" sz="quarter" idx="1"/>
          </p:nvPr>
        </p:nvSpPr>
        <p:spPr>
          <a:xfrm>
            <a:off x="3540202" y="3675819"/>
            <a:ext cx="5108408" cy="1141124"/>
          </a:xfrm>
          <a:prstGeom prst="rect">
            <a:avLst/>
          </a:prstGeom>
        </p:spPr>
        <p:txBody>
          <a:bodyPr/>
          <a:lstStyle>
            <a:lvl1pPr>
              <a:spcBef>
                <a:spcPts val="1400"/>
              </a:spcBef>
              <a:defRPr b="1" sz="6000"/>
            </a:lvl1pPr>
          </a:lstStyle>
          <a:p>
            <a:pPr/>
            <a:r>
              <a:t>INTERACTIONS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13" name="Content Placeholder 2"/>
          <p:cNvSpPr txBox="1"/>
          <p:nvPr>
            <p:ph type="body" idx="1"/>
          </p:nvPr>
        </p:nvSpPr>
        <p:spPr>
          <a:xfrm>
            <a:off x="1" y="1494502"/>
            <a:ext cx="12192001" cy="5363498"/>
          </a:xfrm>
          <a:prstGeom prst="rect">
            <a:avLst/>
          </a:prstGeom>
          <a:solidFill>
            <a:srgbClr val="C4BD97"/>
          </a:solidFill>
          <a:ln w="57150">
            <a:solidFill>
              <a:srgbClr val="558ED5"/>
            </a:solidFill>
            <a:round/>
          </a:ln>
        </p:spPr>
        <p:txBody>
          <a:bodyPr/>
          <a:lstStyle/>
          <a:p>
            <a:pPr marL="0" indent="0" algn="ctr" defTabSz="732251">
              <a:lnSpc>
                <a:spcPct val="99000"/>
              </a:lnSpc>
              <a:spcBef>
                <a:spcPts val="700"/>
              </a:spcBef>
              <a:buSzTx/>
              <a:buNone/>
              <a:defRPr b="1" sz="3367"/>
            </a:pPr>
            <a:r>
              <a:t>THE MISSION OF THE CHURCH PORTRAYS THE CHURCH IN VARIOUS IMAGES</a:t>
            </a:r>
            <a:endParaRPr sz="2548"/>
          </a:p>
          <a:p>
            <a:pPr marL="183062" indent="-183062" defTabSz="732251">
              <a:lnSpc>
                <a:spcPct val="72900"/>
              </a:lnSpc>
              <a:spcBef>
                <a:spcPts val="700"/>
              </a:spcBef>
              <a:defRPr b="1" sz="3640"/>
            </a:pPr>
          </a:p>
          <a:p>
            <a:pPr marL="0" indent="0" defTabSz="732251">
              <a:lnSpc>
                <a:spcPct val="72900"/>
              </a:lnSpc>
              <a:spcBef>
                <a:spcPts val="700"/>
              </a:spcBef>
              <a:buSzTx/>
              <a:buNone/>
              <a:defRPr b="1" sz="3367"/>
            </a:pPr>
            <a:r>
              <a:t>The Bible describes the Church as:</a:t>
            </a:r>
            <a:endParaRPr sz="2548"/>
          </a:p>
          <a:p>
            <a:pPr marL="183062" indent="-183062" defTabSz="732251">
              <a:lnSpc>
                <a:spcPct val="72900"/>
              </a:lnSpc>
              <a:spcBef>
                <a:spcPts val="700"/>
              </a:spcBef>
              <a:defRPr b="1" sz="3640"/>
            </a:pPr>
          </a:p>
          <a:p>
            <a:pPr marL="183062" indent="-183062" defTabSz="732251">
              <a:lnSpc>
                <a:spcPct val="72900"/>
              </a:lnSpc>
              <a:spcBef>
                <a:spcPts val="700"/>
              </a:spcBef>
              <a:defRPr b="1" sz="3367"/>
            </a:pPr>
            <a:r>
              <a:t> The body of Christ (1 Cor. 12:12-27)</a:t>
            </a:r>
            <a:endParaRPr sz="3640"/>
          </a:p>
          <a:p>
            <a:pPr marL="183062" indent="-183062" defTabSz="732251">
              <a:lnSpc>
                <a:spcPct val="72900"/>
              </a:lnSpc>
              <a:spcBef>
                <a:spcPts val="700"/>
              </a:spcBef>
              <a:defRPr b="1" sz="3640"/>
            </a:pPr>
          </a:p>
          <a:p>
            <a:pPr marL="183062" indent="-183062" defTabSz="732251">
              <a:lnSpc>
                <a:spcPct val="72900"/>
              </a:lnSpc>
              <a:spcBef>
                <a:spcPts val="700"/>
              </a:spcBef>
              <a:defRPr b="1" sz="3367"/>
            </a:pPr>
            <a:r>
              <a:t> The temple of God (1 Cor. 3: 16-17)</a:t>
            </a:r>
            <a:endParaRPr sz="3640"/>
          </a:p>
          <a:p>
            <a:pPr marL="183062" indent="-183062" defTabSz="732251">
              <a:lnSpc>
                <a:spcPct val="72900"/>
              </a:lnSpc>
              <a:spcBef>
                <a:spcPts val="700"/>
              </a:spcBef>
              <a:defRPr b="1" sz="3640"/>
            </a:pPr>
          </a:p>
          <a:p>
            <a:pPr marL="183062" indent="-183062" defTabSz="732251">
              <a:lnSpc>
                <a:spcPct val="72900"/>
              </a:lnSpc>
              <a:spcBef>
                <a:spcPts val="700"/>
              </a:spcBef>
              <a:defRPr b="1" sz="3367"/>
            </a:pPr>
            <a:r>
              <a:t> The bride of Christ (Eph. 5:32)</a:t>
            </a:r>
          </a:p>
        </p:txBody>
      </p:sp>
      <p:sp>
        <p:nvSpPr>
          <p:cNvPr id="114" name="TextBox 4"/>
          <p:cNvSpPr txBox="1"/>
          <p:nvPr/>
        </p:nvSpPr>
        <p:spPr>
          <a:xfrm>
            <a:off x="645794" y="503591"/>
            <a:ext cx="6038973" cy="7062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201168" indent="-201168" defTabSz="804672">
              <a:lnSpc>
                <a:spcPct val="81000"/>
              </a:lnSpc>
              <a:spcBef>
                <a:spcPts val="800"/>
              </a:spcBef>
              <a:defRPr b="1" sz="4800">
                <a:solidFill>
                  <a:srgbClr val="FFFFFF"/>
                </a:solidFill>
                <a:effectLst>
                  <a:outerShdw sx="100000" sy="100000" kx="0" ky="0" algn="b" rotWithShape="0" blurRad="38100" dist="38100" dir="2700000">
                    <a:srgbClr val="000000">
                      <a:alpha val="43137"/>
                    </a:srgbClr>
                  </a:outerShdw>
                </a:effectLst>
              </a:defRPr>
            </a:lvl1pPr>
          </a:lstStyle>
          <a:p>
            <a:pPr/>
            <a:r>
              <a:t>1.0 INTRODUCTION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13">
                                            <p:bg/>
                                          </p:spTgt>
                                        </p:tgtEl>
                                        <p:attrNameLst>
                                          <p:attrName>style.visibility</p:attrName>
                                        </p:attrNameLst>
                                      </p:cBhvr>
                                      <p:to>
                                        <p:strVal val="visible"/>
                                      </p:to>
                                    </p:set>
                                    <p:animEffect filter="box(in)" transition="in">
                                      <p:cBhvr>
                                        <p:cTn id="7" dur="2000"/>
                                        <p:tgtEl>
                                          <p:spTgt spid="113">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13">
                                            <p:txEl>
                                              <p:pRg st="0" end="0"/>
                                            </p:txEl>
                                          </p:spTgt>
                                        </p:tgtEl>
                                        <p:attrNameLst>
                                          <p:attrName>style.visibility</p:attrName>
                                        </p:attrNameLst>
                                      </p:cBhvr>
                                      <p:to>
                                        <p:strVal val="visible"/>
                                      </p:to>
                                    </p:set>
                                    <p:animEffect filter="box(in)" transition="in">
                                      <p:cBhvr>
                                        <p:cTn id="10" dur="2000"/>
                                        <p:tgtEl>
                                          <p:spTgt spid="11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13">
                                            <p:txEl>
                                              <p:pRg st="1" end="1"/>
                                            </p:txEl>
                                          </p:spTgt>
                                        </p:tgtEl>
                                        <p:attrNameLst>
                                          <p:attrName>style.visibility</p:attrName>
                                        </p:attrNameLst>
                                      </p:cBhvr>
                                      <p:to>
                                        <p:strVal val="visible"/>
                                      </p:to>
                                    </p:set>
                                    <p:animEffect filter="box(in)" transition="in">
                                      <p:cBhvr>
                                        <p:cTn id="15" dur="2000"/>
                                        <p:tgtEl>
                                          <p:spTgt spid="11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13">
                                            <p:txEl>
                                              <p:pRg st="2" end="2"/>
                                            </p:txEl>
                                          </p:spTgt>
                                        </p:tgtEl>
                                        <p:attrNameLst>
                                          <p:attrName>style.visibility</p:attrName>
                                        </p:attrNameLst>
                                      </p:cBhvr>
                                      <p:to>
                                        <p:strVal val="visible"/>
                                      </p:to>
                                    </p:set>
                                    <p:animEffect filter="box(in)" transition="in">
                                      <p:cBhvr>
                                        <p:cTn id="20" dur="2000"/>
                                        <p:tgtEl>
                                          <p:spTgt spid="11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13">
                                            <p:txEl>
                                              <p:pRg st="3" end="3"/>
                                            </p:txEl>
                                          </p:spTgt>
                                        </p:tgtEl>
                                        <p:attrNameLst>
                                          <p:attrName>style.visibility</p:attrName>
                                        </p:attrNameLst>
                                      </p:cBhvr>
                                      <p:to>
                                        <p:strVal val="visible"/>
                                      </p:to>
                                    </p:set>
                                    <p:animEffect filter="box(in)" transition="in">
                                      <p:cBhvr>
                                        <p:cTn id="25" dur="2000"/>
                                        <p:tgtEl>
                                          <p:spTgt spid="11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13">
                                            <p:txEl>
                                              <p:pRg st="4" end="4"/>
                                            </p:txEl>
                                          </p:spTgt>
                                        </p:tgtEl>
                                        <p:attrNameLst>
                                          <p:attrName>style.visibility</p:attrName>
                                        </p:attrNameLst>
                                      </p:cBhvr>
                                      <p:to>
                                        <p:strVal val="visible"/>
                                      </p:to>
                                    </p:set>
                                    <p:animEffect filter="box(in)" transition="in">
                                      <p:cBhvr>
                                        <p:cTn id="30" dur="2000"/>
                                        <p:tgtEl>
                                          <p:spTgt spid="11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4" grpId="1" fill="hold">
                                  <p:stCondLst>
                                    <p:cond delay="0"/>
                                  </p:stCondLst>
                                  <p:iterate type="el" backwards="0">
                                    <p:tmAbs val="0"/>
                                  </p:iterate>
                                  <p:childTnLst>
                                    <p:set>
                                      <p:cBhvr>
                                        <p:cTn id="34" fill="hold"/>
                                        <p:tgtEl>
                                          <p:spTgt spid="113">
                                            <p:txEl>
                                              <p:pRg st="5" end="5"/>
                                            </p:txEl>
                                          </p:spTgt>
                                        </p:tgtEl>
                                        <p:attrNameLst>
                                          <p:attrName>style.visibility</p:attrName>
                                        </p:attrNameLst>
                                      </p:cBhvr>
                                      <p:to>
                                        <p:strVal val="visible"/>
                                      </p:to>
                                    </p:set>
                                    <p:animEffect filter="box(in)" transition="in">
                                      <p:cBhvr>
                                        <p:cTn id="35" dur="2000"/>
                                        <p:tgtEl>
                                          <p:spTgt spid="11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6" presetID="4" grpId="1" fill="hold">
                                  <p:stCondLst>
                                    <p:cond delay="0"/>
                                  </p:stCondLst>
                                  <p:iterate type="el" backwards="0">
                                    <p:tmAbs val="0"/>
                                  </p:iterate>
                                  <p:childTnLst>
                                    <p:set>
                                      <p:cBhvr>
                                        <p:cTn id="39" fill="hold"/>
                                        <p:tgtEl>
                                          <p:spTgt spid="113">
                                            <p:txEl>
                                              <p:pRg st="6" end="6"/>
                                            </p:txEl>
                                          </p:spTgt>
                                        </p:tgtEl>
                                        <p:attrNameLst>
                                          <p:attrName>style.visibility</p:attrName>
                                        </p:attrNameLst>
                                      </p:cBhvr>
                                      <p:to>
                                        <p:strVal val="visible"/>
                                      </p:to>
                                    </p:set>
                                    <p:animEffect filter="box(in)" transition="in">
                                      <p:cBhvr>
                                        <p:cTn id="40" dur="2000"/>
                                        <p:tgtEl>
                                          <p:spTgt spid="11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6" presetID="4" grpId="1" fill="hold">
                                  <p:stCondLst>
                                    <p:cond delay="0"/>
                                  </p:stCondLst>
                                  <p:iterate type="el" backwards="0">
                                    <p:tmAbs val="0"/>
                                  </p:iterate>
                                  <p:childTnLst>
                                    <p:set>
                                      <p:cBhvr>
                                        <p:cTn id="44" fill="hold"/>
                                        <p:tgtEl>
                                          <p:spTgt spid="113">
                                            <p:txEl>
                                              <p:pRg st="7" end="7"/>
                                            </p:txEl>
                                          </p:spTgt>
                                        </p:tgtEl>
                                        <p:attrNameLst>
                                          <p:attrName>style.visibility</p:attrName>
                                        </p:attrNameLst>
                                      </p:cBhvr>
                                      <p:to>
                                        <p:strVal val="visible"/>
                                      </p:to>
                                    </p:set>
                                    <p:animEffect filter="box(in)" transition="in">
                                      <p:cBhvr>
                                        <p:cTn id="45" dur="2000"/>
                                        <p:tgtEl>
                                          <p:spTgt spid="11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16" presetID="4" grpId="1" fill="hold">
                                  <p:stCondLst>
                                    <p:cond delay="0"/>
                                  </p:stCondLst>
                                  <p:iterate type="el" backwards="0">
                                    <p:tmAbs val="0"/>
                                  </p:iterate>
                                  <p:childTnLst>
                                    <p:set>
                                      <p:cBhvr>
                                        <p:cTn id="49" fill="hold"/>
                                        <p:tgtEl>
                                          <p:spTgt spid="113">
                                            <p:txEl>
                                              <p:pRg st="8" end="8"/>
                                            </p:txEl>
                                          </p:spTgt>
                                        </p:tgtEl>
                                        <p:attrNameLst>
                                          <p:attrName>style.visibility</p:attrName>
                                        </p:attrNameLst>
                                      </p:cBhvr>
                                      <p:to>
                                        <p:strVal val="visible"/>
                                      </p:to>
                                    </p:set>
                                    <p:animEffect filter="box(in)" transition="in">
                                      <p:cBhvr>
                                        <p:cTn id="50" dur="2000"/>
                                        <p:tgtEl>
                                          <p:spTgt spid="113">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13"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17"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201168" indent="-201168" defTabSz="804672">
              <a:lnSpc>
                <a:spcPct val="150000"/>
              </a:lnSpc>
              <a:defRPr b="1" sz="3600"/>
            </a:pPr>
            <a:r>
              <a:t> The people of God. (2 Cor. 6:16)</a:t>
            </a:r>
            <a:endParaRPr sz="3100"/>
          </a:p>
          <a:p>
            <a:pPr marL="201168" indent="-201168" defTabSz="804672">
              <a:lnSpc>
                <a:spcPct val="150000"/>
              </a:lnSpc>
              <a:defRPr b="1" sz="3600"/>
            </a:pPr>
            <a:r>
              <a:t>A royal priesthood. (1 Pet. 2:9)</a:t>
            </a:r>
            <a:endParaRPr sz="3100"/>
          </a:p>
          <a:p>
            <a:pPr marL="201168" indent="-201168" defTabSz="804672">
              <a:lnSpc>
                <a:spcPct val="150000"/>
              </a:lnSpc>
              <a:defRPr b="1" sz="3600"/>
            </a:pPr>
            <a:r>
              <a:t>A holy nation. (1 Pet. 2:9)</a:t>
            </a:r>
            <a:endParaRPr sz="3100"/>
          </a:p>
          <a:p>
            <a:pPr marL="201168" indent="-201168" defTabSz="804672">
              <a:lnSpc>
                <a:spcPct val="150000"/>
              </a:lnSpc>
              <a:defRPr b="1" sz="3600"/>
            </a:pPr>
            <a:r>
              <a:t>Lamp-stand. (Rev 1:12-13, 20)</a:t>
            </a:r>
            <a:endParaRPr sz="3100"/>
          </a:p>
          <a:p>
            <a:pPr marL="201168" indent="-201168" defTabSz="804672">
              <a:lnSpc>
                <a:spcPct val="150000"/>
              </a:lnSpc>
              <a:defRPr b="1" sz="3600"/>
            </a:pPr>
            <a:r>
              <a:t>The army of God (2Tim. 2:3-4) among others.</a:t>
            </a:r>
          </a:p>
        </p:txBody>
      </p:sp>
      <p:sp>
        <p:nvSpPr>
          <p:cNvPr id="118" name="TextBox 4"/>
          <p:cNvSpPr txBox="1"/>
          <p:nvPr/>
        </p:nvSpPr>
        <p:spPr>
          <a:xfrm>
            <a:off x="645794" y="503591"/>
            <a:ext cx="6038973" cy="7062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201168" indent="-201168" defTabSz="804672">
              <a:lnSpc>
                <a:spcPct val="81000"/>
              </a:lnSpc>
              <a:spcBef>
                <a:spcPts val="800"/>
              </a:spcBef>
              <a:defRPr b="1" sz="4800">
                <a:solidFill>
                  <a:srgbClr val="FFFFFF"/>
                </a:solidFill>
                <a:effectLst>
                  <a:outerShdw sx="100000" sy="100000" kx="0" ky="0" algn="b" rotWithShape="0" blurRad="38100" dist="38100" dir="2700000">
                    <a:srgbClr val="000000">
                      <a:alpha val="43137"/>
                    </a:srgbClr>
                  </a:outerShdw>
                </a:effectLst>
              </a:defRPr>
            </a:lvl1pPr>
          </a:lstStyle>
          <a:p>
            <a:pPr/>
            <a:r>
              <a:t>1.0 INTRODUCTION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17">
                                            <p:bg/>
                                          </p:spTgt>
                                        </p:tgtEl>
                                        <p:attrNameLst>
                                          <p:attrName>style.visibility</p:attrName>
                                        </p:attrNameLst>
                                      </p:cBhvr>
                                      <p:to>
                                        <p:strVal val="visible"/>
                                      </p:to>
                                    </p:set>
                                    <p:animEffect filter="box(in)" transition="in">
                                      <p:cBhvr>
                                        <p:cTn id="7" dur="2000"/>
                                        <p:tgtEl>
                                          <p:spTgt spid="117">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17">
                                            <p:txEl>
                                              <p:pRg st="0" end="0"/>
                                            </p:txEl>
                                          </p:spTgt>
                                        </p:tgtEl>
                                        <p:attrNameLst>
                                          <p:attrName>style.visibility</p:attrName>
                                        </p:attrNameLst>
                                      </p:cBhvr>
                                      <p:to>
                                        <p:strVal val="visible"/>
                                      </p:to>
                                    </p:set>
                                    <p:animEffect filter="box(in)" transition="in">
                                      <p:cBhvr>
                                        <p:cTn id="10" dur="2000"/>
                                        <p:tgtEl>
                                          <p:spTgt spid="11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17">
                                            <p:txEl>
                                              <p:pRg st="1" end="1"/>
                                            </p:txEl>
                                          </p:spTgt>
                                        </p:tgtEl>
                                        <p:attrNameLst>
                                          <p:attrName>style.visibility</p:attrName>
                                        </p:attrNameLst>
                                      </p:cBhvr>
                                      <p:to>
                                        <p:strVal val="visible"/>
                                      </p:to>
                                    </p:set>
                                    <p:animEffect filter="box(in)" transition="in">
                                      <p:cBhvr>
                                        <p:cTn id="15" dur="2000"/>
                                        <p:tgtEl>
                                          <p:spTgt spid="11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17">
                                            <p:txEl>
                                              <p:pRg st="2" end="2"/>
                                            </p:txEl>
                                          </p:spTgt>
                                        </p:tgtEl>
                                        <p:attrNameLst>
                                          <p:attrName>style.visibility</p:attrName>
                                        </p:attrNameLst>
                                      </p:cBhvr>
                                      <p:to>
                                        <p:strVal val="visible"/>
                                      </p:to>
                                    </p:set>
                                    <p:animEffect filter="box(in)" transition="in">
                                      <p:cBhvr>
                                        <p:cTn id="20" dur="2000"/>
                                        <p:tgtEl>
                                          <p:spTgt spid="11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17">
                                            <p:txEl>
                                              <p:pRg st="3" end="3"/>
                                            </p:txEl>
                                          </p:spTgt>
                                        </p:tgtEl>
                                        <p:attrNameLst>
                                          <p:attrName>style.visibility</p:attrName>
                                        </p:attrNameLst>
                                      </p:cBhvr>
                                      <p:to>
                                        <p:strVal val="visible"/>
                                      </p:to>
                                    </p:set>
                                    <p:animEffect filter="box(in)" transition="in">
                                      <p:cBhvr>
                                        <p:cTn id="25" dur="2000"/>
                                        <p:tgtEl>
                                          <p:spTgt spid="11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17">
                                            <p:txEl>
                                              <p:pRg st="4" end="4"/>
                                            </p:txEl>
                                          </p:spTgt>
                                        </p:tgtEl>
                                        <p:attrNameLst>
                                          <p:attrName>style.visibility</p:attrName>
                                        </p:attrNameLst>
                                      </p:cBhvr>
                                      <p:to>
                                        <p:strVal val="visible"/>
                                      </p:to>
                                    </p:set>
                                    <p:animEffect filter="box(in)" transition="in">
                                      <p:cBhvr>
                                        <p:cTn id="30" dur="2000"/>
                                        <p:tgtEl>
                                          <p:spTgt spid="117">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17"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21" name="Content Placeholder 2"/>
          <p:cNvSpPr txBox="1"/>
          <p:nvPr>
            <p:ph type="body" idx="1"/>
          </p:nvPr>
        </p:nvSpPr>
        <p:spPr>
          <a:xfrm>
            <a:off x="0" y="1494502"/>
            <a:ext cx="12192000" cy="5363498"/>
          </a:xfrm>
          <a:prstGeom prst="rect">
            <a:avLst/>
          </a:prstGeom>
          <a:solidFill>
            <a:srgbClr val="C4BD97"/>
          </a:solidFill>
          <a:ln w="57150">
            <a:solidFill>
              <a:srgbClr val="558ED5"/>
            </a:solidFill>
            <a:round/>
          </a:ln>
        </p:spPr>
        <p:txBody>
          <a:bodyPr/>
          <a:lstStyle>
            <a:lvl1pPr marL="0" indent="0" defTabSz="804672">
              <a:lnSpc>
                <a:spcPct val="110000"/>
              </a:lnSpc>
              <a:buSzTx/>
              <a:buNone/>
              <a:defRPr b="1" sz="4000"/>
            </a:lvl1pPr>
          </a:lstStyle>
          <a:p>
            <a:pPr/>
            <a:r>
              <a:t> </a:t>
            </a:r>
          </a:p>
        </p:txBody>
      </p:sp>
      <p:sp>
        <p:nvSpPr>
          <p:cNvPr id="122" name="Content Placeholder 2"/>
          <p:cNvSpPr txBox="1"/>
          <p:nvPr/>
        </p:nvSpPr>
        <p:spPr>
          <a:xfrm>
            <a:off x="139506" y="1667396"/>
            <a:ext cx="12006775" cy="519029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defTabSz="1219169">
              <a:lnSpc>
                <a:spcPct val="135000"/>
              </a:lnSpc>
              <a:spcBef>
                <a:spcPts val="700"/>
              </a:spcBef>
              <a:defRPr b="1" sz="3300"/>
            </a:pPr>
            <a:r>
              <a:t>The Church on earth is described as Militant, while the Church in glory is described Triumphant for a reason.</a:t>
            </a:r>
            <a:endParaRPr sz="3600"/>
          </a:p>
          <a:p>
            <a:pPr marL="457189" indent="-457189" defTabSz="1219169">
              <a:lnSpc>
                <a:spcPct val="135000"/>
              </a:lnSpc>
              <a:spcBef>
                <a:spcPts val="700"/>
              </a:spcBef>
              <a:buSzPct val="100000"/>
              <a:buFont typeface="Arial"/>
              <a:buChar char="•"/>
              <a:defRPr b="1" sz="3300"/>
            </a:pPr>
            <a:r>
              <a:t>An unknown author puts the militant church this way:</a:t>
            </a:r>
            <a:endParaRPr sz="3600"/>
          </a:p>
          <a:p>
            <a:pPr defTabSz="1219169">
              <a:lnSpc>
                <a:spcPct val="135000"/>
              </a:lnSpc>
              <a:spcBef>
                <a:spcPts val="700"/>
              </a:spcBef>
              <a:defRPr sz="3300"/>
            </a:pPr>
            <a:r>
              <a:t> </a:t>
            </a:r>
            <a:r>
              <a:rPr b="1" i="1">
                <a:solidFill>
                  <a:srgbClr val="953735"/>
                </a:solidFill>
                <a:effectLst>
                  <a:outerShdw sx="100000" sy="100000" kx="0" ky="0" algn="b" rotWithShape="0" blurRad="38100" dist="38100" dir="2700000">
                    <a:srgbClr val="000000">
                      <a:alpha val="43137"/>
                    </a:srgbClr>
                  </a:outerShdw>
                </a:effectLst>
              </a:rPr>
              <a:t>“In the Army of God, the Lord Jesus is my Commanding Officer, the Holy Bible is my code of conduct. Prayer and the whole armor of God are my weapons of warfare. I have been taught by the Holy Spirit, trained by experience, tried by adversity and tested by fire.”</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21">
                                            <p:bg/>
                                          </p:spTgt>
                                        </p:tgtEl>
                                        <p:attrNameLst>
                                          <p:attrName>style.visibility</p:attrName>
                                        </p:attrNameLst>
                                      </p:cBhvr>
                                      <p:to>
                                        <p:strVal val="visible"/>
                                      </p:to>
                                    </p:set>
                                    <p:animEffect filter="box(in)" transition="in">
                                      <p:cBhvr>
                                        <p:cTn id="7" dur="2000"/>
                                        <p:tgtEl>
                                          <p:spTgt spid="121">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21">
                                            <p:txEl>
                                              <p:pRg st="0" end="0"/>
                                            </p:txEl>
                                          </p:spTgt>
                                        </p:tgtEl>
                                        <p:attrNameLst>
                                          <p:attrName>style.visibility</p:attrName>
                                        </p:attrNameLst>
                                      </p:cBhvr>
                                      <p:to>
                                        <p:strVal val="visible"/>
                                      </p:to>
                                    </p:set>
                                    <p:animEffect filter="box(in)" transition="in">
                                      <p:cBhvr>
                                        <p:cTn id="10" dur="2000"/>
                                        <p:tgtEl>
                                          <p:spTgt spid="121">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21"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le 1"/>
          <p:cNvSpPr txBox="1"/>
          <p:nvPr>
            <p:ph type="title"/>
          </p:nvPr>
        </p:nvSpPr>
        <p:spPr>
          <a:xfrm>
            <a:off x="838200" y="128589"/>
            <a:ext cx="10515600" cy="785811"/>
          </a:xfrm>
          <a:prstGeom prst="rect">
            <a:avLst/>
          </a:prstGeom>
        </p:spPr>
        <p:txBody>
          <a:bodyPr/>
          <a:lstStyle>
            <a:lvl1pPr defTabSz="365759">
              <a:defRPr sz="200"/>
            </a:lvl1pPr>
          </a:lstStyle>
          <a:p>
            <a:pPr/>
            <a:r>
              <a:t>.</a:t>
            </a:r>
          </a:p>
        </p:txBody>
      </p:sp>
      <p:sp>
        <p:nvSpPr>
          <p:cNvPr id="125" name="Content Placeholder 2"/>
          <p:cNvSpPr txBox="1"/>
          <p:nvPr>
            <p:ph type="body" idx="1"/>
          </p:nvPr>
        </p:nvSpPr>
        <p:spPr>
          <a:xfrm>
            <a:off x="0" y="1494502"/>
            <a:ext cx="12192000" cy="5363498"/>
          </a:xfrm>
          <a:prstGeom prst="rect">
            <a:avLst/>
          </a:prstGeom>
          <a:solidFill>
            <a:srgbClr val="C4BD97"/>
          </a:solidFill>
          <a:ln w="57150">
            <a:solidFill>
              <a:srgbClr val="558ED5"/>
            </a:solidFill>
            <a:round/>
          </a:ln>
        </p:spPr>
        <p:txBody>
          <a:bodyPr/>
          <a:lstStyle/>
          <a:p>
            <a:pPr marL="0" indent="0" algn="just" defTabSz="841247">
              <a:spcBef>
                <a:spcPts val="900"/>
              </a:spcBef>
              <a:buSzTx/>
              <a:buNone/>
              <a:defRPr b="1" sz="4000"/>
            </a:pPr>
            <a:r>
              <a:t>a. The Church is the body of Christ that belongs to    		     	God.</a:t>
            </a:r>
            <a:endParaRPr sz="2500"/>
          </a:p>
          <a:p>
            <a:pPr marL="0" indent="0" algn="just" defTabSz="841247">
              <a:spcBef>
                <a:spcPts val="900"/>
              </a:spcBef>
              <a:buSzTx/>
              <a:buNone/>
              <a:defRPr b="1" sz="4000"/>
            </a:pPr>
            <a:r>
              <a:t>b. Believers are those enlisted into God’s army and  	  	     	are at the Lord’s command.</a:t>
            </a:r>
            <a:endParaRPr sz="2500"/>
          </a:p>
          <a:p>
            <a:pPr marL="0" indent="0" algn="just" defTabSz="841247">
              <a:spcBef>
                <a:spcPts val="900"/>
              </a:spcBef>
              <a:buSzTx/>
              <a:buNone/>
              <a:defRPr b="1" sz="4000"/>
            </a:pPr>
            <a:r>
              <a:t>c. The Church is involved in a spiritual combat.</a:t>
            </a:r>
            <a:endParaRPr sz="2500"/>
          </a:p>
          <a:p>
            <a:pPr marL="0" indent="0" algn="just" defTabSz="841247">
              <a:spcBef>
                <a:spcPts val="900"/>
              </a:spcBef>
              <a:buSzTx/>
              <a:buNone/>
              <a:defRPr b="1" sz="4000"/>
            </a:pPr>
            <a:r>
              <a:t>d. Every member is a soldier and has a role to play 	 	     	towards the overall success of the army.</a:t>
            </a:r>
          </a:p>
        </p:txBody>
      </p:sp>
      <p:sp>
        <p:nvSpPr>
          <p:cNvPr id="126" name="TextBox 5"/>
          <p:cNvSpPr txBox="1"/>
          <p:nvPr/>
        </p:nvSpPr>
        <p:spPr>
          <a:xfrm>
            <a:off x="257112" y="663450"/>
            <a:ext cx="8270896" cy="60162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41247">
              <a:lnSpc>
                <a:spcPct val="81000"/>
              </a:lnSpc>
              <a:spcBef>
                <a:spcPts val="900"/>
              </a:spcBef>
              <a:defRPr b="1" sz="4000">
                <a:solidFill>
                  <a:srgbClr val="FFFFFF"/>
                </a:solidFill>
                <a:effectLst>
                  <a:outerShdw sx="100000" sy="100000" kx="0" ky="0" algn="b" rotWithShape="0" blurRad="38100" dist="38100" dir="2700000">
                    <a:srgbClr val="000000">
                      <a:alpha val="43137"/>
                    </a:srgbClr>
                  </a:outerShdw>
                </a:effectLst>
              </a:defRPr>
            </a:lvl1pPr>
          </a:lstStyle>
          <a:p>
            <a:pPr/>
            <a:r>
              <a:t>2. THE CHURCH AS THE ARMY OF GOD</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25">
                                            <p:bg/>
                                          </p:spTgt>
                                        </p:tgtEl>
                                        <p:attrNameLst>
                                          <p:attrName>style.visibility</p:attrName>
                                        </p:attrNameLst>
                                      </p:cBhvr>
                                      <p:to>
                                        <p:strVal val="visible"/>
                                      </p:to>
                                    </p:set>
                                    <p:animEffect filter="box(in)" transition="in">
                                      <p:cBhvr>
                                        <p:cTn id="7" dur="2000"/>
                                        <p:tgtEl>
                                          <p:spTgt spid="125">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25">
                                            <p:txEl>
                                              <p:pRg st="0" end="0"/>
                                            </p:txEl>
                                          </p:spTgt>
                                        </p:tgtEl>
                                        <p:attrNameLst>
                                          <p:attrName>style.visibility</p:attrName>
                                        </p:attrNameLst>
                                      </p:cBhvr>
                                      <p:to>
                                        <p:strVal val="visible"/>
                                      </p:to>
                                    </p:set>
                                    <p:animEffect filter="box(in)" transition="in">
                                      <p:cBhvr>
                                        <p:cTn id="10" dur="2000"/>
                                        <p:tgtEl>
                                          <p:spTgt spid="12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25">
                                            <p:txEl>
                                              <p:pRg st="1" end="1"/>
                                            </p:txEl>
                                          </p:spTgt>
                                        </p:tgtEl>
                                        <p:attrNameLst>
                                          <p:attrName>style.visibility</p:attrName>
                                        </p:attrNameLst>
                                      </p:cBhvr>
                                      <p:to>
                                        <p:strVal val="visible"/>
                                      </p:to>
                                    </p:set>
                                    <p:animEffect filter="box(in)" transition="in">
                                      <p:cBhvr>
                                        <p:cTn id="15" dur="2000"/>
                                        <p:tgtEl>
                                          <p:spTgt spid="12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25">
                                            <p:txEl>
                                              <p:pRg st="2" end="2"/>
                                            </p:txEl>
                                          </p:spTgt>
                                        </p:tgtEl>
                                        <p:attrNameLst>
                                          <p:attrName>style.visibility</p:attrName>
                                        </p:attrNameLst>
                                      </p:cBhvr>
                                      <p:to>
                                        <p:strVal val="visible"/>
                                      </p:to>
                                    </p:set>
                                    <p:animEffect filter="box(in)" transition="in">
                                      <p:cBhvr>
                                        <p:cTn id="20" dur="2000"/>
                                        <p:tgtEl>
                                          <p:spTgt spid="12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25">
                                            <p:txEl>
                                              <p:pRg st="3" end="3"/>
                                            </p:txEl>
                                          </p:spTgt>
                                        </p:tgtEl>
                                        <p:attrNameLst>
                                          <p:attrName>style.visibility</p:attrName>
                                        </p:attrNameLst>
                                      </p:cBhvr>
                                      <p:to>
                                        <p:strVal val="visible"/>
                                      </p:to>
                                    </p:set>
                                    <p:animEffect filter="box(in)" transition="in">
                                      <p:cBhvr>
                                        <p:cTn id="25" dur="2000"/>
                                        <p:tgtEl>
                                          <p:spTgt spid="125">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5"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29" name="Content Placeholder 2"/>
          <p:cNvSpPr txBox="1"/>
          <p:nvPr>
            <p:ph type="body" idx="1"/>
          </p:nvPr>
        </p:nvSpPr>
        <p:spPr>
          <a:xfrm>
            <a:off x="1" y="1485279"/>
            <a:ext cx="12192001" cy="5363498"/>
          </a:xfrm>
          <a:prstGeom prst="rect">
            <a:avLst/>
          </a:prstGeom>
          <a:solidFill>
            <a:srgbClr val="C4BD97"/>
          </a:solidFill>
          <a:ln w="57150">
            <a:solidFill>
              <a:srgbClr val="558ED5"/>
            </a:solidFill>
            <a:round/>
          </a:ln>
        </p:spPr>
        <p:txBody>
          <a:bodyPr/>
          <a:lstStyle/>
          <a:p>
            <a:pPr marL="0" indent="0">
              <a:lnSpc>
                <a:spcPct val="150000"/>
              </a:lnSpc>
              <a:buSzTx/>
              <a:buNone/>
              <a:defRPr b="1" sz="3600"/>
            </a:pPr>
            <a:r>
              <a:t>e. The Church exists to take territories </a:t>
            </a:r>
            <a:r>
              <a:rPr i="1">
                <a:solidFill>
                  <a:srgbClr val="953735"/>
                </a:solidFill>
              </a:rPr>
              <a:t>(offensive operations)</a:t>
            </a:r>
            <a:r>
              <a:t>     and protect their own (grounding, mentoring and discipleship).</a:t>
            </a:r>
            <a:endParaRPr sz="4200"/>
          </a:p>
          <a:p>
            <a:pPr marL="0" indent="0">
              <a:lnSpc>
                <a:spcPct val="150000"/>
              </a:lnSpc>
              <a:buSzTx/>
              <a:buNone/>
              <a:defRPr b="1" sz="3600"/>
            </a:pPr>
            <a:r>
              <a:t>f. The Church has a mission, which is to </a:t>
            </a:r>
            <a:r>
              <a:rPr i="1">
                <a:solidFill>
                  <a:srgbClr val="953735"/>
                </a:solidFill>
              </a:rPr>
              <a:t>“take captive every thought to make it obedient to Christ”</a:t>
            </a:r>
            <a:r>
              <a:t> (2 Cor. 10:5).</a:t>
            </a:r>
            <a:endParaRPr sz="4200"/>
          </a:p>
          <a:p>
            <a:pPr marL="0" indent="0">
              <a:lnSpc>
                <a:spcPct val="150000"/>
              </a:lnSpc>
              <a:buSzTx/>
              <a:buNone/>
              <a:defRPr b="1" sz="3600"/>
            </a:pPr>
            <a:r>
              <a:t>g. When the war is over, there will be a celebration of victory.</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29">
                                            <p:bg/>
                                          </p:spTgt>
                                        </p:tgtEl>
                                        <p:attrNameLst>
                                          <p:attrName>style.visibility</p:attrName>
                                        </p:attrNameLst>
                                      </p:cBhvr>
                                      <p:to>
                                        <p:strVal val="visible"/>
                                      </p:to>
                                    </p:set>
                                    <p:animEffect filter="box(in)" transition="in">
                                      <p:cBhvr>
                                        <p:cTn id="7" dur="2000"/>
                                        <p:tgtEl>
                                          <p:spTgt spid="129">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29">
                                            <p:txEl>
                                              <p:pRg st="0" end="0"/>
                                            </p:txEl>
                                          </p:spTgt>
                                        </p:tgtEl>
                                        <p:attrNameLst>
                                          <p:attrName>style.visibility</p:attrName>
                                        </p:attrNameLst>
                                      </p:cBhvr>
                                      <p:to>
                                        <p:strVal val="visible"/>
                                      </p:to>
                                    </p:set>
                                    <p:animEffect filter="box(in)" transition="in">
                                      <p:cBhvr>
                                        <p:cTn id="10" dur="2000"/>
                                        <p:tgtEl>
                                          <p:spTgt spid="12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29">
                                            <p:txEl>
                                              <p:pRg st="1" end="1"/>
                                            </p:txEl>
                                          </p:spTgt>
                                        </p:tgtEl>
                                        <p:attrNameLst>
                                          <p:attrName>style.visibility</p:attrName>
                                        </p:attrNameLst>
                                      </p:cBhvr>
                                      <p:to>
                                        <p:strVal val="visible"/>
                                      </p:to>
                                    </p:set>
                                    <p:animEffect filter="box(in)" transition="in">
                                      <p:cBhvr>
                                        <p:cTn id="15" dur="2000"/>
                                        <p:tgtEl>
                                          <p:spTgt spid="12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29">
                                            <p:txEl>
                                              <p:pRg st="2" end="2"/>
                                            </p:txEl>
                                          </p:spTgt>
                                        </p:tgtEl>
                                        <p:attrNameLst>
                                          <p:attrName>style.visibility</p:attrName>
                                        </p:attrNameLst>
                                      </p:cBhvr>
                                      <p:to>
                                        <p:strVal val="visible"/>
                                      </p:to>
                                    </p:set>
                                    <p:animEffect filter="box(in)" transition="in">
                                      <p:cBhvr>
                                        <p:cTn id="20" dur="2000"/>
                                        <p:tgtEl>
                                          <p:spTgt spid="129">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9"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1" name="Picture 4" descr="Picture 4"/>
          <p:cNvPicPr>
            <a:picLocks noChangeAspect="1"/>
          </p:cNvPicPr>
          <p:nvPr/>
        </p:nvPicPr>
        <p:blipFill>
          <a:blip r:embed="rId2">
            <a:alphaModFix amt="45000"/>
            <a:extLst/>
          </a:blip>
          <a:srcRect l="0" t="15073" r="0" b="0"/>
          <a:stretch>
            <a:fillRect/>
          </a:stretch>
        </p:blipFill>
        <p:spPr>
          <a:xfrm>
            <a:off x="17" y="-3"/>
            <a:ext cx="12188815" cy="6857922"/>
          </a:xfrm>
          <a:prstGeom prst="rect">
            <a:avLst/>
          </a:prstGeom>
          <a:ln w="12700">
            <a:miter lim="400000"/>
          </a:ln>
        </p:spPr>
      </p:pic>
      <p:sp>
        <p:nvSpPr>
          <p:cNvPr id="132" name="Title 1"/>
          <p:cNvSpPr txBox="1"/>
          <p:nvPr>
            <p:ph type="ctrTitle"/>
          </p:nvPr>
        </p:nvSpPr>
        <p:spPr>
          <a:xfrm>
            <a:off x="108155" y="2069145"/>
            <a:ext cx="11946194" cy="3108264"/>
          </a:xfrm>
          <a:prstGeom prst="rect">
            <a:avLst/>
          </a:prstGeom>
        </p:spPr>
        <p:txBody>
          <a:bodyPr/>
          <a:lstStyle/>
          <a:p>
            <a:pPr algn="ctr" defTabSz="807872">
              <a:defRPr b="1" sz="5115">
                <a:effectLst>
                  <a:outerShdw sx="100000" sy="100000" kx="0" ky="0" algn="b" rotWithShape="0" blurRad="35433" dist="35433" dir="2700000">
                    <a:srgbClr val="000000">
                      <a:alpha val="43137"/>
                    </a:srgbClr>
                  </a:outerShdw>
                </a:effectLst>
              </a:defRPr>
            </a:pPr>
            <a:r>
              <a:t>3.0 </a:t>
            </a:r>
            <a:br/>
            <a:r>
              <a:t>THE MILITANCY OF THE CHURCH FROM A CHRISTOLOGICAL AND PAULINE PERSPECTIVE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838200" y="128589"/>
            <a:ext cx="10515600" cy="114299"/>
          </a:xfrm>
          <a:prstGeom prst="rect">
            <a:avLst/>
          </a:prstGeom>
        </p:spPr>
        <p:txBody>
          <a:bodyPr/>
          <a:lstStyle>
            <a:lvl1pPr defTabSz="365759">
              <a:defRPr sz="100"/>
            </a:lvl1pPr>
          </a:lstStyle>
          <a:p>
            <a:pPr/>
            <a:r>
              <a:t>.</a:t>
            </a:r>
          </a:p>
        </p:txBody>
      </p:sp>
      <p:sp>
        <p:nvSpPr>
          <p:cNvPr id="135" name="Content Placeholder 2"/>
          <p:cNvSpPr txBox="1"/>
          <p:nvPr>
            <p:ph type="body" idx="1"/>
          </p:nvPr>
        </p:nvSpPr>
        <p:spPr>
          <a:xfrm>
            <a:off x="-2" y="1484106"/>
            <a:ext cx="12192001" cy="5363498"/>
          </a:xfrm>
          <a:prstGeom prst="rect">
            <a:avLst/>
          </a:prstGeom>
          <a:solidFill>
            <a:srgbClr val="C4BD97"/>
          </a:solidFill>
          <a:ln w="57150">
            <a:solidFill>
              <a:srgbClr val="558ED5"/>
            </a:solidFill>
            <a:round/>
          </a:ln>
        </p:spPr>
        <p:txBody>
          <a:bodyPr/>
          <a:lstStyle/>
          <a:p>
            <a:pPr marL="226313" indent="-226313" defTabSz="905255">
              <a:spcBef>
                <a:spcPts val="900"/>
              </a:spcBef>
              <a:defRPr b="1" sz="3600"/>
            </a:pPr>
            <a:r>
              <a:t>In Matthew 16, Jesus declares His intention about building His Church at the garrison city of Caesarea Philippi. </a:t>
            </a:r>
            <a:endParaRPr sz="3300"/>
          </a:p>
          <a:p>
            <a:pPr marL="226313" indent="-226313" defTabSz="905255">
              <a:spcBef>
                <a:spcPts val="900"/>
              </a:spcBef>
              <a:defRPr b="1" sz="3600"/>
            </a:pPr>
          </a:p>
          <a:p>
            <a:pPr marL="226313" indent="-226313" defTabSz="905255">
              <a:spcBef>
                <a:spcPts val="900"/>
              </a:spcBef>
              <a:defRPr b="1" sz="3600"/>
            </a:pPr>
            <a:r>
              <a:t>In the O.T. Caesarea Philippi was a pagan centre of Baal worship and worship of Caesar. </a:t>
            </a:r>
            <a:endParaRPr sz="3300"/>
          </a:p>
          <a:p>
            <a:pPr marL="226313" indent="-226313" defTabSz="905255">
              <a:spcBef>
                <a:spcPts val="900"/>
              </a:spcBef>
              <a:defRPr b="1" sz="3600"/>
            </a:pPr>
          </a:p>
          <a:p>
            <a:pPr marL="226313" indent="-226313" defTabSz="905255">
              <a:spcBef>
                <a:spcPts val="900"/>
              </a:spcBef>
              <a:defRPr b="1" sz="3600"/>
            </a:pPr>
            <a:r>
              <a:t>It was the vicinity for the transfiguration and the great confession of His glory</a:t>
            </a:r>
          </a:p>
        </p:txBody>
      </p:sp>
      <p:sp>
        <p:nvSpPr>
          <p:cNvPr id="136" name="TextBox 4"/>
          <p:cNvSpPr txBox="1"/>
          <p:nvPr/>
        </p:nvSpPr>
        <p:spPr>
          <a:xfrm>
            <a:off x="45720" y="10396"/>
            <a:ext cx="12100560" cy="133869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201168" indent="-201168" defTabSz="804672">
              <a:lnSpc>
                <a:spcPct val="81000"/>
              </a:lnSpc>
              <a:spcBef>
                <a:spcPts val="800"/>
              </a:spcBef>
              <a:defRPr b="1" sz="4800">
                <a:solidFill>
                  <a:srgbClr val="FFFFFF"/>
                </a:solidFill>
                <a:effectLst>
                  <a:outerShdw sx="100000" sy="100000" kx="0" ky="0" algn="b" rotWithShape="0" blurRad="38100" dist="38100" dir="2700000">
                    <a:srgbClr val="000000">
                      <a:alpha val="43137"/>
                    </a:srgbClr>
                  </a:outerShdw>
                </a:effectLst>
              </a:defRPr>
            </a:lvl1pPr>
          </a:lstStyle>
          <a:p>
            <a:pPr/>
            <a:r>
              <a:t>3.0 THE CHURCH MILITANCY FROM A CHRISTOLOGICAL AND PAULINE PERSPECTIVE</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35">
                                            <p:bg/>
                                          </p:spTgt>
                                        </p:tgtEl>
                                        <p:attrNameLst>
                                          <p:attrName>style.visibility</p:attrName>
                                        </p:attrNameLst>
                                      </p:cBhvr>
                                      <p:to>
                                        <p:strVal val="visible"/>
                                      </p:to>
                                    </p:set>
                                    <p:animEffect filter="box(in)" transition="in">
                                      <p:cBhvr>
                                        <p:cTn id="7" dur="2000"/>
                                        <p:tgtEl>
                                          <p:spTgt spid="135">
                                            <p:bg/>
                                          </p:spTgt>
                                        </p:tgtEl>
                                      </p:cBhvr>
                                    </p:animEffect>
                                  </p:childTnLst>
                                </p:cTn>
                              </p:par>
                              <p:par>
                                <p:cTn id="8" presetClass="entr" nodeType="withEffect" presetSubtype="16" presetID="4" grpId="1" fill="hold">
                                  <p:stCondLst>
                                    <p:cond delay="0"/>
                                  </p:stCondLst>
                                  <p:iterate type="el" backwards="0">
                                    <p:tmAbs val="0"/>
                                  </p:iterate>
                                  <p:childTnLst>
                                    <p:set>
                                      <p:cBhvr>
                                        <p:cTn id="9" fill="hold"/>
                                        <p:tgtEl>
                                          <p:spTgt spid="135">
                                            <p:txEl>
                                              <p:pRg st="0" end="0"/>
                                            </p:txEl>
                                          </p:spTgt>
                                        </p:tgtEl>
                                        <p:attrNameLst>
                                          <p:attrName>style.visibility</p:attrName>
                                        </p:attrNameLst>
                                      </p:cBhvr>
                                      <p:to>
                                        <p:strVal val="visible"/>
                                      </p:to>
                                    </p:set>
                                    <p:animEffect filter="box(in)" transition="in">
                                      <p:cBhvr>
                                        <p:cTn id="10" dur="2000"/>
                                        <p:tgtEl>
                                          <p:spTgt spid="13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6" presetID="4" grpId="1" fill="hold">
                                  <p:stCondLst>
                                    <p:cond delay="0"/>
                                  </p:stCondLst>
                                  <p:iterate type="el" backwards="0">
                                    <p:tmAbs val="0"/>
                                  </p:iterate>
                                  <p:childTnLst>
                                    <p:set>
                                      <p:cBhvr>
                                        <p:cTn id="14" fill="hold"/>
                                        <p:tgtEl>
                                          <p:spTgt spid="135">
                                            <p:txEl>
                                              <p:pRg st="1" end="1"/>
                                            </p:txEl>
                                          </p:spTgt>
                                        </p:tgtEl>
                                        <p:attrNameLst>
                                          <p:attrName>style.visibility</p:attrName>
                                        </p:attrNameLst>
                                      </p:cBhvr>
                                      <p:to>
                                        <p:strVal val="visible"/>
                                      </p:to>
                                    </p:set>
                                    <p:animEffect filter="box(in)" transition="in">
                                      <p:cBhvr>
                                        <p:cTn id="15" dur="2000"/>
                                        <p:tgtEl>
                                          <p:spTgt spid="13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6" presetID="4" grpId="1" fill="hold">
                                  <p:stCondLst>
                                    <p:cond delay="0"/>
                                  </p:stCondLst>
                                  <p:iterate type="el" backwards="0">
                                    <p:tmAbs val="0"/>
                                  </p:iterate>
                                  <p:childTnLst>
                                    <p:set>
                                      <p:cBhvr>
                                        <p:cTn id="19" fill="hold"/>
                                        <p:tgtEl>
                                          <p:spTgt spid="135">
                                            <p:txEl>
                                              <p:pRg st="2" end="2"/>
                                            </p:txEl>
                                          </p:spTgt>
                                        </p:tgtEl>
                                        <p:attrNameLst>
                                          <p:attrName>style.visibility</p:attrName>
                                        </p:attrNameLst>
                                      </p:cBhvr>
                                      <p:to>
                                        <p:strVal val="visible"/>
                                      </p:to>
                                    </p:set>
                                    <p:animEffect filter="box(in)" transition="in">
                                      <p:cBhvr>
                                        <p:cTn id="20" dur="2000"/>
                                        <p:tgtEl>
                                          <p:spTgt spid="13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4" grpId="1" fill="hold">
                                  <p:stCondLst>
                                    <p:cond delay="0"/>
                                  </p:stCondLst>
                                  <p:iterate type="el" backwards="0">
                                    <p:tmAbs val="0"/>
                                  </p:iterate>
                                  <p:childTnLst>
                                    <p:set>
                                      <p:cBhvr>
                                        <p:cTn id="24" fill="hold"/>
                                        <p:tgtEl>
                                          <p:spTgt spid="135">
                                            <p:txEl>
                                              <p:pRg st="3" end="3"/>
                                            </p:txEl>
                                          </p:spTgt>
                                        </p:tgtEl>
                                        <p:attrNameLst>
                                          <p:attrName>style.visibility</p:attrName>
                                        </p:attrNameLst>
                                      </p:cBhvr>
                                      <p:to>
                                        <p:strVal val="visible"/>
                                      </p:to>
                                    </p:set>
                                    <p:animEffect filter="box(in)" transition="in">
                                      <p:cBhvr>
                                        <p:cTn id="25" dur="2000"/>
                                        <p:tgtEl>
                                          <p:spTgt spid="13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4" grpId="1" fill="hold">
                                  <p:stCondLst>
                                    <p:cond delay="0"/>
                                  </p:stCondLst>
                                  <p:iterate type="el" backwards="0">
                                    <p:tmAbs val="0"/>
                                  </p:iterate>
                                  <p:childTnLst>
                                    <p:set>
                                      <p:cBhvr>
                                        <p:cTn id="29" fill="hold"/>
                                        <p:tgtEl>
                                          <p:spTgt spid="135">
                                            <p:txEl>
                                              <p:pRg st="4" end="4"/>
                                            </p:txEl>
                                          </p:spTgt>
                                        </p:tgtEl>
                                        <p:attrNameLst>
                                          <p:attrName>style.visibility</p:attrName>
                                        </p:attrNameLst>
                                      </p:cBhvr>
                                      <p:to>
                                        <p:strVal val="visible"/>
                                      </p:to>
                                    </p:set>
                                    <p:animEffect filter="box(in)" transition="in">
                                      <p:cBhvr>
                                        <p:cTn id="30" dur="2000"/>
                                        <p:tgtEl>
                                          <p:spTgt spid="135">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5" grpId="1"/>
    </p:bldLst>
  </p:timing>
</p:sld>
</file>

<file path=ppt/theme/theme1.xml><?xml version="1.0" encoding="utf-8"?>
<a:theme xmlns:a="http://schemas.openxmlformats.org/drawingml/2006/main" xmlns:r="http://schemas.openxmlformats.org/officeDocument/2006/relationships" name="161068-agreement-template-16x9">
  <a:themeElements>
    <a:clrScheme name="161068-agreement-template-16x9">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61068-agreement-template-16x9">
      <a:majorFont>
        <a:latin typeface="Helvetica"/>
        <a:ea typeface="Helvetica"/>
        <a:cs typeface="Helvetica"/>
      </a:majorFont>
      <a:minorFont>
        <a:latin typeface="Calibri"/>
        <a:ea typeface="Calibri"/>
        <a:cs typeface="Calibri"/>
      </a:minorFont>
    </a:fontScheme>
    <a:fmtScheme name="161068-agreement-template-16x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61068-agreement-template-16x9">
  <a:themeElements>
    <a:clrScheme name="161068-agreement-template-16x9">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61068-agreement-template-16x9">
      <a:majorFont>
        <a:latin typeface="Helvetica"/>
        <a:ea typeface="Helvetica"/>
        <a:cs typeface="Helvetica"/>
      </a:majorFont>
      <a:minorFont>
        <a:latin typeface="Calibri"/>
        <a:ea typeface="Calibri"/>
        <a:cs typeface="Calibri"/>
      </a:minorFont>
    </a:fontScheme>
    <a:fmtScheme name="161068-agreement-template-16x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