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notesMasterIdLst>
    <p:notesMasterId r:id="rId13"/>
  </p:notesMasterIdLst>
  <p:sldIdLst>
    <p:sldId id="261" r:id="rId2"/>
    <p:sldId id="278" r:id="rId3"/>
    <p:sldId id="280" r:id="rId4"/>
    <p:sldId id="281" r:id="rId5"/>
    <p:sldId id="282" r:id="rId6"/>
    <p:sldId id="285" r:id="rId7"/>
    <p:sldId id="283" r:id="rId8"/>
    <p:sldId id="287" r:id="rId9"/>
    <p:sldId id="288" r:id="rId10"/>
    <p:sldId id="289" r:id="rId11"/>
    <p:sldId id="279" r:id="rId12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51835C-4DF3-4A3B-B39B-BB2FFAFC506E}" v="13" dt="2021-12-05T03:17:41.77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4"/>
  </p:normalViewPr>
  <p:slideViewPr>
    <p:cSldViewPr snapToGrid="0" snapToObjects="1">
      <p:cViewPr>
        <p:scale>
          <a:sx n="26" d="100"/>
          <a:sy n="26" d="100"/>
        </p:scale>
        <p:origin x="1843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7" name="Shape 16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6648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1531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7939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5679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1635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8037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1326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5311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6620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22222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29400" y="-29400"/>
            <a:ext cx="24384000" cy="13716000"/>
          </a:xfrm>
          <a:prstGeom prst="rect">
            <a:avLst/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33"/>
          </a:p>
        </p:txBody>
      </p:sp>
      <p:sp>
        <p:nvSpPr>
          <p:cNvPr id="11" name="Google Shape;11;p2"/>
          <p:cNvSpPr/>
          <p:nvPr/>
        </p:nvSpPr>
        <p:spPr>
          <a:xfrm>
            <a:off x="13563600" y="-101600"/>
            <a:ext cx="10972800" cy="13919200"/>
          </a:xfrm>
          <a:custGeom>
            <a:avLst/>
            <a:gdLst/>
            <a:ahLst/>
            <a:cxnLst/>
            <a:rect l="l" t="t" r="r" b="b"/>
            <a:pathLst>
              <a:path w="164592" h="208788" extrusionOk="0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 flipH="1">
            <a:off x="-1117200" y="11718400"/>
            <a:ext cx="21792800" cy="1997600"/>
          </a:xfrm>
          <a:prstGeom prst="parallelogram">
            <a:avLst>
              <a:gd name="adj" fmla="val 51542"/>
            </a:avLst>
          </a:prstGeom>
          <a:solidFill>
            <a:srgbClr val="FFFFFF">
              <a:alpha val="17690"/>
            </a:srgbClr>
          </a:solidFill>
          <a:ln>
            <a:noFill/>
          </a:ln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33">
              <a:solidFill>
                <a:srgbClr val="434343"/>
              </a:solidFill>
            </a:endParaRPr>
          </a:p>
        </p:txBody>
      </p:sp>
      <p:sp>
        <p:nvSpPr>
          <p:cNvPr id="13" name="Google Shape;13;p2"/>
          <p:cNvSpPr/>
          <p:nvPr/>
        </p:nvSpPr>
        <p:spPr>
          <a:xfrm flipH="1">
            <a:off x="2742600" y="11110400"/>
            <a:ext cx="22319200" cy="608000"/>
          </a:xfrm>
          <a:prstGeom prst="parallelogram">
            <a:avLst>
              <a:gd name="adj" fmla="val 5154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33"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2742600" y="0"/>
            <a:ext cx="13969600" cy="1072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13867"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 sz="13867"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 sz="13867"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 sz="13867"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 sz="13867"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 sz="13867"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 sz="13867"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 sz="13867"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 sz="138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06573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17467" y="-101599"/>
            <a:ext cx="11039467" cy="13847000"/>
          </a:xfrm>
          <a:custGeom>
            <a:avLst/>
            <a:gdLst/>
            <a:ahLst/>
            <a:cxnLst/>
            <a:rect l="l" t="t" r="r" b="b"/>
            <a:pathLst>
              <a:path w="165592" h="207705" extrusionOk="0">
                <a:moveTo>
                  <a:pt x="165592" y="207264"/>
                </a:moveTo>
                <a:lnTo>
                  <a:pt x="58150" y="0"/>
                </a:lnTo>
                <a:lnTo>
                  <a:pt x="0" y="643"/>
                </a:lnTo>
                <a:lnTo>
                  <a:pt x="881" y="20770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23" name="Google Shape;23;p4"/>
          <p:cNvSpPr/>
          <p:nvPr/>
        </p:nvSpPr>
        <p:spPr>
          <a:xfrm flipH="1">
            <a:off x="-1726933" y="-39333"/>
            <a:ext cx="6618400" cy="1997600"/>
          </a:xfrm>
          <a:prstGeom prst="parallelogram">
            <a:avLst>
              <a:gd name="adj" fmla="val 51542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33"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2641000" y="2725200"/>
            <a:ext cx="19581600" cy="89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1219215" lvl="0" indent="-1219215" rtl="0">
              <a:spcBef>
                <a:spcPts val="1600"/>
              </a:spcBef>
              <a:spcAft>
                <a:spcPts val="0"/>
              </a:spcAft>
              <a:buSzPts val="3600"/>
              <a:buChar char="▸"/>
              <a:defRPr sz="9600" i="1"/>
            </a:lvl1pPr>
            <a:lvl2pPr marL="2438430" lvl="1" indent="-1219215" rtl="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9600" i="1"/>
            </a:lvl2pPr>
            <a:lvl3pPr marL="3657646" lvl="2" indent="-1219215" rtl="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9600" i="1"/>
            </a:lvl3pPr>
            <a:lvl4pPr marL="4876861" lvl="3" indent="-1219215" rtl="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9600" i="1"/>
            </a:lvl4pPr>
            <a:lvl5pPr marL="6096076" lvl="4" indent="-1219215" rtl="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9600" i="1"/>
            </a:lvl5pPr>
            <a:lvl6pPr marL="7315291" lvl="5" indent="-1219215" rtl="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9600" i="1"/>
            </a:lvl6pPr>
            <a:lvl7pPr marL="8534507" lvl="6" indent="-1219215" rtl="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9600" i="1"/>
            </a:lvl7pPr>
            <a:lvl8pPr marL="9753722" lvl="7" indent="-1219215" rtl="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9600" i="1"/>
            </a:lvl8pPr>
            <a:lvl9pPr marL="10972937" lvl="8" indent="-1219215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9600" i="1"/>
            </a:lvl9pPr>
          </a:lstStyle>
          <a:p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-323067" y="-724933"/>
            <a:ext cx="5215200" cy="1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1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40001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6" name="Google Shape;26;p4"/>
          <p:cNvSpPr/>
          <p:nvPr/>
        </p:nvSpPr>
        <p:spPr>
          <a:xfrm flipH="1">
            <a:off x="3842525" y="-39333"/>
            <a:ext cx="1988800" cy="1997600"/>
          </a:xfrm>
          <a:prstGeom prst="parallelogram">
            <a:avLst>
              <a:gd name="adj" fmla="val 5154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33"/>
          </a:p>
        </p:txBody>
      </p:sp>
      <p:sp>
        <p:nvSpPr>
          <p:cNvPr id="27" name="Google Shape;27;p4"/>
          <p:cNvSpPr/>
          <p:nvPr/>
        </p:nvSpPr>
        <p:spPr>
          <a:xfrm flipH="1">
            <a:off x="18552797" y="11719067"/>
            <a:ext cx="7050400" cy="1997600"/>
          </a:xfrm>
          <a:prstGeom prst="parallelogram">
            <a:avLst>
              <a:gd name="adj" fmla="val 5154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33"/>
          </a:p>
        </p:txBody>
      </p:sp>
      <p:sp>
        <p:nvSpPr>
          <p:cNvPr id="28" name="Google Shape;28;p4"/>
          <p:cNvSpPr txBox="1"/>
          <p:nvPr/>
        </p:nvSpPr>
        <p:spPr>
          <a:xfrm>
            <a:off x="18553267" y="11033467"/>
            <a:ext cx="5830400" cy="1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1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”</a:t>
            </a:r>
            <a:endParaRPr sz="40001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9" name="Google Shape;29;p4"/>
          <p:cNvSpPr/>
          <p:nvPr/>
        </p:nvSpPr>
        <p:spPr>
          <a:xfrm flipH="1">
            <a:off x="17670792" y="11719067"/>
            <a:ext cx="1988800" cy="1997600"/>
          </a:xfrm>
          <a:prstGeom prst="parallelogram">
            <a:avLst>
              <a:gd name="adj" fmla="val 51542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33"/>
          </a:p>
        </p:txBody>
      </p:sp>
    </p:spTree>
    <p:extLst>
      <p:ext uri="{BB962C8B-B14F-4D97-AF65-F5344CB8AC3E}">
        <p14:creationId xmlns:p14="http://schemas.microsoft.com/office/powerpoint/2010/main" val="27792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5"/>
          <p:cNvGrpSpPr/>
          <p:nvPr/>
        </p:nvGrpSpPr>
        <p:grpSpPr>
          <a:xfrm>
            <a:off x="-2409431" y="-101600"/>
            <a:ext cx="28064947" cy="13905733"/>
            <a:chOff x="-903537" y="-38100"/>
            <a:chExt cx="10524355" cy="5214650"/>
          </a:xfrm>
        </p:grpSpPr>
        <p:sp>
          <p:nvSpPr>
            <p:cNvPr id="32" name="Google Shape;32;p5"/>
            <p:cNvSpPr/>
            <p:nvPr/>
          </p:nvSpPr>
          <p:spPr>
            <a:xfrm>
              <a:off x="-55075" y="-38100"/>
              <a:ext cx="3312625" cy="5214650"/>
            </a:xfrm>
            <a:custGeom>
              <a:avLst/>
              <a:gdLst/>
              <a:ahLst/>
              <a:cxnLst/>
              <a:rect l="l" t="t" r="r" b="b"/>
              <a:pathLst>
                <a:path w="132505" h="208586" extrusionOk="0">
                  <a:moveTo>
                    <a:pt x="132505" y="207264"/>
                  </a:moveTo>
                  <a:lnTo>
                    <a:pt x="25063" y="0"/>
                  </a:lnTo>
                  <a:lnTo>
                    <a:pt x="0" y="202"/>
                  </a:lnTo>
                  <a:lnTo>
                    <a:pt x="1322" y="20858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33" name="Google Shape;33;p5"/>
            <p:cNvSpPr/>
            <p:nvPr/>
          </p:nvSpPr>
          <p:spPr>
            <a:xfrm flipH="1">
              <a:off x="-903537" y="-17561"/>
              <a:ext cx="1759200" cy="749100"/>
            </a:xfrm>
            <a:prstGeom prst="parallelogram">
              <a:avLst>
                <a:gd name="adj" fmla="val 51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733"/>
            </a:p>
          </p:txBody>
        </p:sp>
        <p:sp>
          <p:nvSpPr>
            <p:cNvPr id="34" name="Google Shape;34;p5"/>
            <p:cNvSpPr/>
            <p:nvPr/>
          </p:nvSpPr>
          <p:spPr>
            <a:xfrm flipH="1">
              <a:off x="472134" y="-9525"/>
              <a:ext cx="518400" cy="749100"/>
            </a:xfrm>
            <a:prstGeom prst="parallelogram">
              <a:avLst>
                <a:gd name="adj" fmla="val 75009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733"/>
            </a:p>
          </p:txBody>
        </p:sp>
        <p:sp>
          <p:nvSpPr>
            <p:cNvPr id="35" name="Google Shape;35;p5"/>
            <p:cNvSpPr/>
            <p:nvPr/>
          </p:nvSpPr>
          <p:spPr>
            <a:xfrm flipH="1">
              <a:off x="742953" y="272850"/>
              <a:ext cx="7505700" cy="749100"/>
            </a:xfrm>
            <a:prstGeom prst="parallelogram">
              <a:avLst>
                <a:gd name="adj" fmla="val 51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733"/>
            </a:p>
          </p:txBody>
        </p:sp>
        <p:sp>
          <p:nvSpPr>
            <p:cNvPr id="36" name="Google Shape;36;p5"/>
            <p:cNvSpPr/>
            <p:nvPr/>
          </p:nvSpPr>
          <p:spPr>
            <a:xfrm flipH="1">
              <a:off x="7861618" y="272850"/>
              <a:ext cx="1759200" cy="749100"/>
            </a:xfrm>
            <a:prstGeom prst="parallelogram">
              <a:avLst>
                <a:gd name="adj" fmla="val 5154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733"/>
            </a:p>
          </p:txBody>
        </p:sp>
        <p:sp>
          <p:nvSpPr>
            <p:cNvPr id="37" name="Google Shape;37;p5"/>
            <p:cNvSpPr/>
            <p:nvPr/>
          </p:nvSpPr>
          <p:spPr>
            <a:xfrm flipH="1">
              <a:off x="990375" y="4925850"/>
              <a:ext cx="8369700" cy="228000"/>
            </a:xfrm>
            <a:prstGeom prst="parallelogram">
              <a:avLst>
                <a:gd name="adj" fmla="val 5154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733"/>
            </a:p>
          </p:txBody>
        </p:sp>
      </p:grpSp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2946400" y="736200"/>
            <a:ext cx="17932000" cy="199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2946400" y="3407000"/>
            <a:ext cx="20218400" cy="97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1219215" lvl="0" indent="-1117614">
              <a:spcBef>
                <a:spcPts val="1600"/>
              </a:spcBef>
              <a:spcAft>
                <a:spcPts val="0"/>
              </a:spcAft>
              <a:buSzPts val="3000"/>
              <a:buChar char="▸"/>
              <a:defRPr/>
            </a:lvl1pPr>
            <a:lvl2pPr marL="2438430" lvl="1" indent="-1016013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3657646" lvl="2" indent="-1016013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3pPr>
            <a:lvl4pPr marL="4876861" lvl="3" indent="-914411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6096076" lvl="4" indent="-914411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7315291" lvl="5" indent="-914411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8534507" lvl="6" indent="-914411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9753722" lvl="7" indent="-914411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10972937" lvl="8" indent="-914411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1586400" cy="19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944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6"/>
          <p:cNvGrpSpPr/>
          <p:nvPr/>
        </p:nvGrpSpPr>
        <p:grpSpPr>
          <a:xfrm>
            <a:off x="-2409431" y="-101600"/>
            <a:ext cx="28064947" cy="13905733"/>
            <a:chOff x="-903537" y="-38100"/>
            <a:chExt cx="10524355" cy="5214650"/>
          </a:xfrm>
        </p:grpSpPr>
        <p:sp>
          <p:nvSpPr>
            <p:cNvPr id="43" name="Google Shape;43;p6"/>
            <p:cNvSpPr/>
            <p:nvPr/>
          </p:nvSpPr>
          <p:spPr>
            <a:xfrm>
              <a:off x="-55075" y="-38100"/>
              <a:ext cx="3312625" cy="5214650"/>
            </a:xfrm>
            <a:custGeom>
              <a:avLst/>
              <a:gdLst/>
              <a:ahLst/>
              <a:cxnLst/>
              <a:rect l="l" t="t" r="r" b="b"/>
              <a:pathLst>
                <a:path w="132505" h="208586" extrusionOk="0">
                  <a:moveTo>
                    <a:pt x="132505" y="207264"/>
                  </a:moveTo>
                  <a:lnTo>
                    <a:pt x="25063" y="0"/>
                  </a:lnTo>
                  <a:lnTo>
                    <a:pt x="0" y="202"/>
                  </a:lnTo>
                  <a:lnTo>
                    <a:pt x="1322" y="20858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44" name="Google Shape;44;p6"/>
            <p:cNvSpPr/>
            <p:nvPr/>
          </p:nvSpPr>
          <p:spPr>
            <a:xfrm flipH="1">
              <a:off x="-903537" y="-17561"/>
              <a:ext cx="1759200" cy="749100"/>
            </a:xfrm>
            <a:prstGeom prst="parallelogram">
              <a:avLst>
                <a:gd name="adj" fmla="val 51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733"/>
            </a:p>
          </p:txBody>
        </p:sp>
        <p:sp>
          <p:nvSpPr>
            <p:cNvPr id="45" name="Google Shape;45;p6"/>
            <p:cNvSpPr/>
            <p:nvPr/>
          </p:nvSpPr>
          <p:spPr>
            <a:xfrm flipH="1">
              <a:off x="472134" y="-9525"/>
              <a:ext cx="518400" cy="749100"/>
            </a:xfrm>
            <a:prstGeom prst="parallelogram">
              <a:avLst>
                <a:gd name="adj" fmla="val 75009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733"/>
            </a:p>
          </p:txBody>
        </p:sp>
        <p:sp>
          <p:nvSpPr>
            <p:cNvPr id="46" name="Google Shape;46;p6"/>
            <p:cNvSpPr/>
            <p:nvPr/>
          </p:nvSpPr>
          <p:spPr>
            <a:xfrm flipH="1">
              <a:off x="742953" y="272850"/>
              <a:ext cx="7505700" cy="749100"/>
            </a:xfrm>
            <a:prstGeom prst="parallelogram">
              <a:avLst>
                <a:gd name="adj" fmla="val 51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733"/>
            </a:p>
          </p:txBody>
        </p:sp>
        <p:sp>
          <p:nvSpPr>
            <p:cNvPr id="47" name="Google Shape;47;p6"/>
            <p:cNvSpPr/>
            <p:nvPr/>
          </p:nvSpPr>
          <p:spPr>
            <a:xfrm flipH="1">
              <a:off x="7861618" y="272850"/>
              <a:ext cx="1759200" cy="749100"/>
            </a:xfrm>
            <a:prstGeom prst="parallelogram">
              <a:avLst>
                <a:gd name="adj" fmla="val 5154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733"/>
            </a:p>
          </p:txBody>
        </p:sp>
        <p:sp>
          <p:nvSpPr>
            <p:cNvPr id="48" name="Google Shape;48;p6"/>
            <p:cNvSpPr/>
            <p:nvPr/>
          </p:nvSpPr>
          <p:spPr>
            <a:xfrm flipH="1">
              <a:off x="990375" y="4925850"/>
              <a:ext cx="8369700" cy="228000"/>
            </a:xfrm>
            <a:prstGeom prst="parallelogram">
              <a:avLst>
                <a:gd name="adj" fmla="val 5154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733"/>
            </a:p>
          </p:txBody>
        </p:sp>
      </p:grpSp>
      <p:sp>
        <p:nvSpPr>
          <p:cNvPr id="49" name="Google Shape;49;p6"/>
          <p:cNvSpPr txBox="1">
            <a:spLocks noGrp="1"/>
          </p:cNvSpPr>
          <p:nvPr>
            <p:ph type="title"/>
          </p:nvPr>
        </p:nvSpPr>
        <p:spPr>
          <a:xfrm>
            <a:off x="2937029" y="727600"/>
            <a:ext cx="20198400" cy="199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6400" b="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6400" b="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6400" b="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6400" b="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6400" b="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6400" b="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6400" b="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6400" b="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6400" b="0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1"/>
          </p:nvPr>
        </p:nvSpPr>
        <p:spPr>
          <a:xfrm>
            <a:off x="2937000" y="3497467"/>
            <a:ext cx="9818400" cy="94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1219215" lvl="0" indent="-1049880">
              <a:spcBef>
                <a:spcPts val="1600"/>
              </a:spcBef>
              <a:spcAft>
                <a:spcPts val="0"/>
              </a:spcAft>
              <a:buSzPts val="2600"/>
              <a:buChar char="▸"/>
              <a:defRPr sz="6933"/>
            </a:lvl1pPr>
            <a:lvl2pPr marL="2438430" lvl="1" indent="-104988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6933"/>
            </a:lvl2pPr>
            <a:lvl3pPr marL="3657646" lvl="2" indent="-104988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6933"/>
            </a:lvl3pPr>
            <a:lvl4pPr marL="4876861" lvl="3" indent="-104988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6933"/>
            </a:lvl4pPr>
            <a:lvl5pPr marL="6096076" lvl="4" indent="-104988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6933"/>
            </a:lvl5pPr>
            <a:lvl6pPr marL="7315291" lvl="5" indent="-104988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6933"/>
            </a:lvl6pPr>
            <a:lvl7pPr marL="8534507" lvl="6" indent="-104988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6933"/>
            </a:lvl7pPr>
            <a:lvl8pPr marL="9753722" lvl="7" indent="-104988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6933"/>
            </a:lvl8pPr>
            <a:lvl9pPr marL="10972937" lvl="8" indent="-104988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6933"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2"/>
          </p:nvPr>
        </p:nvSpPr>
        <p:spPr>
          <a:xfrm>
            <a:off x="13346531" y="3497467"/>
            <a:ext cx="9818400" cy="94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1219215" lvl="0" indent="-1049880">
              <a:spcBef>
                <a:spcPts val="1600"/>
              </a:spcBef>
              <a:spcAft>
                <a:spcPts val="0"/>
              </a:spcAft>
              <a:buSzPts val="2600"/>
              <a:buChar char="▸"/>
              <a:defRPr sz="6933"/>
            </a:lvl1pPr>
            <a:lvl2pPr marL="2438430" lvl="1" indent="-104988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6933"/>
            </a:lvl2pPr>
            <a:lvl3pPr marL="3657646" lvl="2" indent="-104988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6933"/>
            </a:lvl3pPr>
            <a:lvl4pPr marL="4876861" lvl="3" indent="-104988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6933"/>
            </a:lvl4pPr>
            <a:lvl5pPr marL="6096076" lvl="4" indent="-104988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6933"/>
            </a:lvl5pPr>
            <a:lvl6pPr marL="7315291" lvl="5" indent="-104988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6933"/>
            </a:lvl6pPr>
            <a:lvl7pPr marL="8534507" lvl="6" indent="-104988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6933"/>
            </a:lvl7pPr>
            <a:lvl8pPr marL="9753722" lvl="7" indent="-104988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6933"/>
            </a:lvl8pPr>
            <a:lvl9pPr marL="10972937" lvl="8" indent="-104988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6933"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1586400" cy="19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52203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/>
          <p:nvPr/>
        </p:nvSpPr>
        <p:spPr>
          <a:xfrm>
            <a:off x="-146866" y="-101600"/>
            <a:ext cx="8833667" cy="13905733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FFFFF">
              <a:alpha val="17690"/>
            </a:srgbClr>
          </a:solidFill>
          <a:ln>
            <a:noFill/>
          </a:ln>
        </p:spPr>
      </p:sp>
      <p:sp>
        <p:nvSpPr>
          <p:cNvPr id="78" name="Google Shape;78;p9"/>
          <p:cNvSpPr/>
          <p:nvPr/>
        </p:nvSpPr>
        <p:spPr>
          <a:xfrm flipH="1">
            <a:off x="-2409432" y="-46829"/>
            <a:ext cx="4691200" cy="1997600"/>
          </a:xfrm>
          <a:prstGeom prst="parallelogram">
            <a:avLst>
              <a:gd name="adj" fmla="val 51542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33"/>
          </a:p>
        </p:txBody>
      </p:sp>
      <p:sp>
        <p:nvSpPr>
          <p:cNvPr id="79" name="Google Shape;79;p9"/>
          <p:cNvSpPr/>
          <p:nvPr/>
        </p:nvSpPr>
        <p:spPr>
          <a:xfrm flipH="1">
            <a:off x="1259024" y="-25400"/>
            <a:ext cx="1382400" cy="1997600"/>
          </a:xfrm>
          <a:prstGeom prst="parallelogram">
            <a:avLst>
              <a:gd name="adj" fmla="val 7500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33"/>
          </a:p>
        </p:txBody>
      </p:sp>
      <p:sp>
        <p:nvSpPr>
          <p:cNvPr id="80" name="Google Shape;80;p9"/>
          <p:cNvSpPr/>
          <p:nvPr/>
        </p:nvSpPr>
        <p:spPr>
          <a:xfrm flipH="1">
            <a:off x="1981208" y="727600"/>
            <a:ext cx="20015200" cy="1997600"/>
          </a:xfrm>
          <a:prstGeom prst="parallelogram">
            <a:avLst>
              <a:gd name="adj" fmla="val 51542"/>
            </a:avLst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33"/>
          </a:p>
        </p:txBody>
      </p:sp>
      <p:sp>
        <p:nvSpPr>
          <p:cNvPr id="81" name="Google Shape;81;p9"/>
          <p:cNvSpPr/>
          <p:nvPr/>
        </p:nvSpPr>
        <p:spPr>
          <a:xfrm flipH="1">
            <a:off x="20964315" y="727600"/>
            <a:ext cx="4691200" cy="1997600"/>
          </a:xfrm>
          <a:prstGeom prst="parallelogram">
            <a:avLst>
              <a:gd name="adj" fmla="val 5154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33"/>
          </a:p>
        </p:txBody>
      </p:sp>
      <p:sp>
        <p:nvSpPr>
          <p:cNvPr id="82" name="Google Shape;82;p9"/>
          <p:cNvSpPr/>
          <p:nvPr/>
        </p:nvSpPr>
        <p:spPr>
          <a:xfrm flipH="1">
            <a:off x="2641000" y="13135600"/>
            <a:ext cx="22319200" cy="608000"/>
          </a:xfrm>
          <a:prstGeom prst="parallelogram">
            <a:avLst>
              <a:gd name="adj" fmla="val 5154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33"/>
          </a:p>
        </p:txBody>
      </p:sp>
      <p:sp>
        <p:nvSpPr>
          <p:cNvPr id="83" name="Google Shape;83;p9"/>
          <p:cNvSpPr txBox="1">
            <a:spLocks noGrp="1"/>
          </p:cNvSpPr>
          <p:nvPr>
            <p:ph type="title"/>
          </p:nvPr>
        </p:nvSpPr>
        <p:spPr>
          <a:xfrm>
            <a:off x="2946400" y="736200"/>
            <a:ext cx="17932000" cy="199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1586400" cy="19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4718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inverted">
  <p:cSld name="Blank inverted"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"/>
          <p:cNvSpPr/>
          <p:nvPr/>
        </p:nvSpPr>
        <p:spPr>
          <a:xfrm>
            <a:off x="-146866" y="-101600"/>
            <a:ext cx="8833667" cy="13905733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01" name="Google Shape;101;p12"/>
          <p:cNvSpPr/>
          <p:nvPr/>
        </p:nvSpPr>
        <p:spPr>
          <a:xfrm flipH="1">
            <a:off x="-2409432" y="-46829"/>
            <a:ext cx="4691200" cy="1997600"/>
          </a:xfrm>
          <a:prstGeom prst="parallelogram">
            <a:avLst>
              <a:gd name="adj" fmla="val 5154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33"/>
          </a:p>
        </p:txBody>
      </p:sp>
      <p:sp>
        <p:nvSpPr>
          <p:cNvPr id="102" name="Google Shape;102;p12"/>
          <p:cNvSpPr/>
          <p:nvPr/>
        </p:nvSpPr>
        <p:spPr>
          <a:xfrm flipH="1">
            <a:off x="1259024" y="-25400"/>
            <a:ext cx="1382400" cy="1997600"/>
          </a:xfrm>
          <a:prstGeom prst="parallelogram">
            <a:avLst>
              <a:gd name="adj" fmla="val 75009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33"/>
          </a:p>
        </p:txBody>
      </p:sp>
      <p:sp>
        <p:nvSpPr>
          <p:cNvPr id="103" name="Google Shape;103;p12"/>
          <p:cNvSpPr/>
          <p:nvPr/>
        </p:nvSpPr>
        <p:spPr>
          <a:xfrm flipH="1">
            <a:off x="2641000" y="13135600"/>
            <a:ext cx="22319200" cy="608000"/>
          </a:xfrm>
          <a:prstGeom prst="parallelogram">
            <a:avLst>
              <a:gd name="adj" fmla="val 5154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33"/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1586400" cy="19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4560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946400" y="736200"/>
            <a:ext cx="17932000" cy="19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946400" y="3200400"/>
            <a:ext cx="20218400" cy="99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"/>
              <a:buChar char="▸"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Roboto"/>
              <a:buChar char="▹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"/>
              <a:buChar char="▹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1586400" cy="19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3467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buNone/>
              <a:defRPr sz="3467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buNone/>
              <a:defRPr sz="3467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buNone/>
              <a:defRPr sz="3467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buNone/>
              <a:defRPr sz="3467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buNone/>
              <a:defRPr sz="3467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buNone/>
              <a:defRPr sz="3467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buNone/>
              <a:defRPr sz="3467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buNone/>
              <a:defRPr sz="3467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1780718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>
            <a:spLocks noGrp="1"/>
          </p:cNvSpPr>
          <p:nvPr>
            <p:ph type="ctrTitle"/>
          </p:nvPr>
        </p:nvSpPr>
        <p:spPr>
          <a:xfrm>
            <a:off x="556592" y="1855200"/>
            <a:ext cx="15346017" cy="12568678"/>
          </a:xfrm>
          <a:prstGeom prst="rect">
            <a:avLst/>
          </a:prstGeom>
        </p:spPr>
        <p:txBody>
          <a:bodyPr spcFirstLastPara="1" wrap="square" lIns="243800" tIns="243800" rIns="243800" bIns="243800" anchor="b" anchorCtr="0"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REFLECTING ON THE SYMBOLISM OF THE PASSOVER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</a:t>
            </a:r>
            <a:endParaRPr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3D1100-A47D-40F0-A3AB-79BFEA679C27}"/>
              </a:ext>
            </a:extLst>
          </p:cNvPr>
          <p:cNvSpPr txBox="1"/>
          <p:nvPr/>
        </p:nvSpPr>
        <p:spPr>
          <a:xfrm>
            <a:off x="2035278" y="11026599"/>
            <a:ext cx="1807169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19215" marR="0" lvl="0" indent="-1117614" algn="l" defTabSz="9144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8700"/>
              </a:buClr>
              <a:buSzPts val="3000"/>
              <a:buFont typeface="Roboto"/>
              <a:buChar char="▸"/>
              <a:tabLst/>
              <a:defRPr/>
            </a:pPr>
            <a:r>
              <a:rPr kumimoji="0" lang="nl-NL" sz="5000" b="1" i="1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HEB 10:1-6;     Exod 12:1-6, 11-14;        Exod 12:22-31-33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BB8469-274B-4572-99A7-E1564DE83335}"/>
              </a:ext>
            </a:extLst>
          </p:cNvPr>
          <p:cNvSpPr txBox="1"/>
          <p:nvPr/>
        </p:nvSpPr>
        <p:spPr>
          <a:xfrm>
            <a:off x="19330220" y="12596288"/>
            <a:ext cx="50341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osis"/>
                <a:sym typeface="Dosis"/>
              </a:rPr>
              <a:t>Aps Dr. J.I.T. </a:t>
            </a:r>
            <a:r>
              <a:rPr kumimoji="0" lang="en-US" sz="44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osis"/>
                <a:sym typeface="Dosis"/>
              </a:rPr>
              <a:t>Buertey</a:t>
            </a:r>
            <a:endParaRPr lang="en-US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1586400" cy="19512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defTabSz="2438430"/>
            <a:fld id="{00000000-1234-1234-1234-123412341234}" type="slidenum">
              <a:rPr lang="en">
                <a:solidFill>
                  <a:srgbClr val="FFFFFF"/>
                </a:solidFill>
              </a:rPr>
              <a:pPr defTabSz="2438430"/>
              <a:t>10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330" name="Google Shape;330;p35"/>
          <p:cNvSpPr txBox="1">
            <a:spLocks noGrp="1"/>
          </p:cNvSpPr>
          <p:nvPr>
            <p:ph type="ctrTitle" idx="4294967295"/>
          </p:nvPr>
        </p:nvSpPr>
        <p:spPr>
          <a:xfrm>
            <a:off x="3669867" y="404800"/>
            <a:ext cx="17793600" cy="2631213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r>
              <a:rPr lang="en" sz="8800" b="1" dirty="0">
                <a:solidFill>
                  <a:schemeClr val="accent1"/>
                </a:solidFill>
              </a:rPr>
              <a:t>SYMBOLISM OF PASSOVER</a:t>
            </a:r>
            <a:endParaRPr sz="8800" b="1" dirty="0">
              <a:solidFill>
                <a:schemeClr val="accent1"/>
              </a:solidFill>
            </a:endParaRPr>
          </a:p>
        </p:txBody>
      </p:sp>
      <p:sp>
        <p:nvSpPr>
          <p:cNvPr id="331" name="Google Shape;331;p35"/>
          <p:cNvSpPr txBox="1">
            <a:spLocks noGrp="1"/>
          </p:cNvSpPr>
          <p:nvPr>
            <p:ph type="subTitle" idx="4294967295"/>
          </p:nvPr>
        </p:nvSpPr>
        <p:spPr>
          <a:xfrm>
            <a:off x="737418" y="2593561"/>
            <a:ext cx="23125471" cy="10031058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0" indent="0" algn="ctr" defTabSz="914400">
              <a:lnSpc>
                <a:spcPct val="150000"/>
              </a:lnSpc>
              <a:spcBef>
                <a:spcPts val="0"/>
              </a:spcBef>
              <a:buNone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GB" sz="8800" dirty="0">
                <a:solidFill>
                  <a:schemeClr val="bg1"/>
                </a:solidFill>
              </a:rPr>
              <a:t>#7. </a:t>
            </a:r>
          </a:p>
          <a:p>
            <a:pPr marL="641684" indent="-641684" defTabSz="914400">
              <a:lnSpc>
                <a:spcPct val="150000"/>
              </a:lnSpc>
              <a:spcBef>
                <a:spcPts val="0"/>
              </a:spcBef>
              <a:buFontTx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GB" sz="8800" dirty="0">
                <a:solidFill>
                  <a:schemeClr val="bg1"/>
                </a:solidFill>
              </a:rPr>
              <a:t>The Passover is a symbolic memorial of God’s Love. </a:t>
            </a:r>
          </a:p>
          <a:p>
            <a:pPr marL="641684" indent="-641684" defTabSz="914400">
              <a:lnSpc>
                <a:spcPct val="150000"/>
              </a:lnSpc>
              <a:spcBef>
                <a:spcPts val="0"/>
              </a:spcBef>
              <a:buFontTx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endParaRPr lang="en-GB" sz="8800" dirty="0">
              <a:solidFill>
                <a:schemeClr val="bg1"/>
              </a:solidFill>
            </a:endParaRPr>
          </a:p>
          <a:p>
            <a:pPr marL="641684" indent="-641684" defTabSz="914400">
              <a:lnSpc>
                <a:spcPct val="150000"/>
              </a:lnSpc>
              <a:spcBef>
                <a:spcPts val="0"/>
              </a:spcBef>
              <a:buFontTx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GB" sz="8800" i="1" u="sng" dirty="0" err="1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Exod</a:t>
            </a:r>
            <a:r>
              <a:rPr lang="en-GB" sz="8800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 12:14</a:t>
            </a:r>
            <a:r>
              <a:rPr lang="en-GB" sz="8800" dirty="0">
                <a:solidFill>
                  <a:schemeClr val="bg1"/>
                </a:solidFill>
              </a:rPr>
              <a:t>. </a:t>
            </a:r>
            <a:r>
              <a:rPr lang="en-GB" sz="8800" b="1" i="1" u="sng" dirty="0" err="1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  <a:cs typeface="Helvetica"/>
              </a:rPr>
              <a:t>Exod</a:t>
            </a:r>
            <a:r>
              <a:rPr lang="en-GB" sz="8800" b="1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  <a:cs typeface="Helvetica"/>
              </a:rPr>
              <a:t> 13:8-9,12</a:t>
            </a:r>
            <a:r>
              <a:rPr lang="en-GB" sz="8800" dirty="0">
                <a:solidFill>
                  <a:schemeClr val="bg1"/>
                </a:solidFill>
              </a:rPr>
              <a:t>. </a:t>
            </a:r>
            <a:r>
              <a:rPr lang="en-GB" sz="8800" b="1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  <a:cs typeface="Helvetica"/>
              </a:rPr>
              <a:t>Rom 5:8-11</a:t>
            </a:r>
          </a:p>
        </p:txBody>
      </p:sp>
    </p:spTree>
    <p:extLst>
      <p:ext uri="{BB962C8B-B14F-4D97-AF65-F5344CB8AC3E}">
        <p14:creationId xmlns:p14="http://schemas.microsoft.com/office/powerpoint/2010/main" val="1379306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1586400" cy="19512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defTabSz="2438430"/>
            <a:fld id="{00000000-1234-1234-1234-123412341234}" type="slidenum">
              <a:rPr lang="en">
                <a:solidFill>
                  <a:srgbClr val="FFFFFF"/>
                </a:solidFill>
              </a:rPr>
              <a:pPr defTabSz="2438430"/>
              <a:t>11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330" name="Google Shape;330;p35"/>
          <p:cNvSpPr txBox="1">
            <a:spLocks noGrp="1"/>
          </p:cNvSpPr>
          <p:nvPr>
            <p:ph type="ctrTitle" idx="4294967295"/>
          </p:nvPr>
        </p:nvSpPr>
        <p:spPr>
          <a:xfrm>
            <a:off x="8242516" y="4155861"/>
            <a:ext cx="7898968" cy="4405406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algn="ctr"/>
            <a:r>
              <a:rPr lang="en-US" sz="16000" b="1" dirty="0">
                <a:solidFill>
                  <a:schemeClr val="accent1"/>
                </a:solidFill>
              </a:rPr>
              <a:t>THE END</a:t>
            </a:r>
            <a:endParaRPr sz="16000" b="1" dirty="0">
              <a:solidFill>
                <a:schemeClr val="accent1"/>
              </a:solidFill>
            </a:endParaRPr>
          </a:p>
        </p:txBody>
      </p:sp>
      <p:sp>
        <p:nvSpPr>
          <p:cNvPr id="331" name="Google Shape;331;p35"/>
          <p:cNvSpPr txBox="1">
            <a:spLocks noGrp="1"/>
          </p:cNvSpPr>
          <p:nvPr>
            <p:ph type="subTitle" idx="4294967295"/>
          </p:nvPr>
        </p:nvSpPr>
        <p:spPr>
          <a:xfrm>
            <a:off x="7259432" y="9298686"/>
            <a:ext cx="9865135" cy="30928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0" indent="0" algn="ctr">
              <a:spcBef>
                <a:spcPts val="1600"/>
              </a:spcBef>
              <a:buNone/>
            </a:pPr>
            <a:r>
              <a:rPr lang="en-US" sz="9600" b="1" i="1" dirty="0">
                <a:solidFill>
                  <a:schemeClr val="lt1"/>
                </a:solidFill>
              </a:rPr>
              <a:t>GOD BLESS YOU</a:t>
            </a:r>
            <a:endParaRPr sz="9600" b="1" i="1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581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1586400" cy="19512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defTabSz="2438430"/>
            <a:fld id="{00000000-1234-1234-1234-123412341234}" type="slidenum">
              <a:rPr lang="en">
                <a:solidFill>
                  <a:srgbClr val="FFFFFF"/>
                </a:solidFill>
              </a:rPr>
              <a:pPr defTabSz="2438430"/>
              <a:t>2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330" name="Google Shape;330;p35"/>
          <p:cNvSpPr txBox="1">
            <a:spLocks noGrp="1"/>
          </p:cNvSpPr>
          <p:nvPr>
            <p:ph type="ctrTitle" idx="4294967295"/>
          </p:nvPr>
        </p:nvSpPr>
        <p:spPr>
          <a:xfrm>
            <a:off x="3669867" y="404800"/>
            <a:ext cx="17793600" cy="30928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r>
              <a:rPr lang="en" sz="8800" b="1" dirty="0">
                <a:solidFill>
                  <a:schemeClr val="accent1"/>
                </a:solidFill>
              </a:rPr>
              <a:t>INTRODUCTION</a:t>
            </a:r>
            <a:endParaRPr sz="8800" b="1" dirty="0">
              <a:solidFill>
                <a:schemeClr val="accent1"/>
              </a:solidFill>
            </a:endParaRPr>
          </a:p>
        </p:txBody>
      </p:sp>
      <p:sp>
        <p:nvSpPr>
          <p:cNvPr id="331" name="Google Shape;331;p35"/>
          <p:cNvSpPr txBox="1">
            <a:spLocks noGrp="1"/>
          </p:cNvSpPr>
          <p:nvPr>
            <p:ph type="subTitle" idx="4294967295"/>
          </p:nvPr>
        </p:nvSpPr>
        <p:spPr>
          <a:xfrm>
            <a:off x="855406" y="3672426"/>
            <a:ext cx="22535536" cy="8671999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641684" indent="-641684" defTabSz="914400">
              <a:spcBef>
                <a:spcPts val="0"/>
              </a:spcBef>
              <a:buFontTx/>
              <a:buChar char="•"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GB" sz="8800" dirty="0">
                <a:solidFill>
                  <a:schemeClr val="bg1"/>
                </a:solidFill>
              </a:rPr>
              <a:t>From </a:t>
            </a:r>
            <a:r>
              <a:rPr lang="en-GB" sz="8800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Heb. 10:1</a:t>
            </a:r>
            <a:r>
              <a:rPr lang="en-GB" sz="8800" i="1" dirty="0">
                <a:solidFill>
                  <a:schemeClr val="bg1"/>
                </a:solidFill>
              </a:rPr>
              <a:t>, </a:t>
            </a:r>
            <a:r>
              <a:rPr lang="en-GB" sz="8800" dirty="0">
                <a:solidFill>
                  <a:schemeClr val="bg1"/>
                </a:solidFill>
              </a:rPr>
              <a:t>the law is but a shadow of the good things to come. </a:t>
            </a:r>
          </a:p>
          <a:p>
            <a:pPr marL="641684" indent="-641684" defTabSz="914400">
              <a:spcBef>
                <a:spcPts val="0"/>
              </a:spcBef>
              <a:buFontTx/>
              <a:buChar char="•"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endParaRPr lang="en-GB" sz="8800" dirty="0">
              <a:solidFill>
                <a:schemeClr val="bg1"/>
              </a:solidFill>
            </a:endParaRPr>
          </a:p>
          <a:p>
            <a:pPr marL="641684" indent="-641684" defTabSz="914400">
              <a:spcBef>
                <a:spcPts val="0"/>
              </a:spcBef>
              <a:buFontTx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8800" dirty="0">
                <a:solidFill>
                  <a:schemeClr val="bg1"/>
                </a:solidFill>
              </a:rPr>
              <a:t>All the account of the Old Testament pointed to the expected Messianic enunciation of our Saviour.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1586400" cy="19512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defTabSz="2438430"/>
            <a:fld id="{00000000-1234-1234-1234-123412341234}" type="slidenum">
              <a:rPr lang="en">
                <a:solidFill>
                  <a:srgbClr val="FFFFFF"/>
                </a:solidFill>
              </a:rPr>
              <a:pPr defTabSz="2438430"/>
              <a:t>3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331" name="Google Shape;331;p35"/>
          <p:cNvSpPr txBox="1">
            <a:spLocks noGrp="1"/>
          </p:cNvSpPr>
          <p:nvPr>
            <p:ph type="subTitle" idx="4294967295"/>
          </p:nvPr>
        </p:nvSpPr>
        <p:spPr>
          <a:xfrm>
            <a:off x="560439" y="1951200"/>
            <a:ext cx="22977987" cy="10081276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641684" indent="-641684" defTabSz="914400">
              <a:spcBef>
                <a:spcPts val="0"/>
              </a:spcBef>
              <a:buFontTx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7900" dirty="0">
                <a:solidFill>
                  <a:schemeClr val="bg1"/>
                </a:solidFill>
              </a:rPr>
              <a:t>Symbolic of the O.T. Accounts which is a reason for the coming of the messiah is the Passover and the vicarious death of our Saviour</a:t>
            </a:r>
          </a:p>
          <a:p>
            <a:pPr marL="641684" indent="-641684" defTabSz="914400">
              <a:spcBef>
                <a:spcPts val="0"/>
              </a:spcBef>
              <a:buFontTx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endParaRPr lang="en-US" sz="7900" dirty="0">
              <a:solidFill>
                <a:schemeClr val="bg1"/>
              </a:solidFill>
            </a:endParaRPr>
          </a:p>
          <a:p>
            <a:pPr marL="641684" indent="-641684" defTabSz="914400">
              <a:spcBef>
                <a:spcPts val="0"/>
              </a:spcBef>
              <a:buFontTx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7900" dirty="0">
                <a:solidFill>
                  <a:schemeClr val="bg1"/>
                </a:solidFill>
              </a:rPr>
              <a:t>The book of Hebrews contrasts and compares the completed work on Christ in the life of the believer whilst reflecting on the shadow in Exodus</a:t>
            </a:r>
          </a:p>
        </p:txBody>
      </p:sp>
    </p:spTree>
    <p:extLst>
      <p:ext uri="{BB962C8B-B14F-4D97-AF65-F5344CB8AC3E}">
        <p14:creationId xmlns:p14="http://schemas.microsoft.com/office/powerpoint/2010/main" val="49587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1586400" cy="19512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defTabSz="2438430"/>
            <a:fld id="{00000000-1234-1234-1234-123412341234}" type="slidenum">
              <a:rPr lang="en">
                <a:solidFill>
                  <a:srgbClr val="FFFFFF"/>
                </a:solidFill>
              </a:rPr>
              <a:pPr defTabSz="2438430"/>
              <a:t>4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330" name="Google Shape;330;p35"/>
          <p:cNvSpPr txBox="1">
            <a:spLocks noGrp="1"/>
          </p:cNvSpPr>
          <p:nvPr>
            <p:ph type="ctrTitle" idx="4294967295"/>
          </p:nvPr>
        </p:nvSpPr>
        <p:spPr>
          <a:xfrm>
            <a:off x="3669867" y="137124"/>
            <a:ext cx="17793600" cy="30928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r>
              <a:rPr lang="en-US" sz="9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SYMBOLISM OF PASSOVER</a:t>
            </a:r>
            <a:endParaRPr sz="16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1" name="Google Shape;331;p35"/>
          <p:cNvSpPr txBox="1">
            <a:spLocks noGrp="1"/>
          </p:cNvSpPr>
          <p:nvPr>
            <p:ph type="subTitle" idx="4294967295"/>
          </p:nvPr>
        </p:nvSpPr>
        <p:spPr>
          <a:xfrm>
            <a:off x="796412" y="1951200"/>
            <a:ext cx="24275845" cy="10673419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8000" dirty="0">
                <a:solidFill>
                  <a:schemeClr val="bg1"/>
                </a:solidFill>
              </a:rPr>
              <a:t>#1. </a:t>
            </a:r>
          </a:p>
          <a:p>
            <a:pPr marL="641684" indent="-641684">
              <a:lnSpc>
                <a:spcPct val="150000"/>
              </a:lnSpc>
              <a:spcBef>
                <a:spcPts val="0"/>
              </a:spcBef>
              <a:buFontTx/>
              <a:buChar char="▸"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8000" dirty="0">
                <a:solidFill>
                  <a:schemeClr val="bg1"/>
                </a:solidFill>
              </a:rPr>
              <a:t>The Passover is symbolic of God’s divine timing. </a:t>
            </a:r>
            <a:r>
              <a:rPr lang="en-US" sz="8000" i="1" u="sng" dirty="0" err="1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Exod</a:t>
            </a:r>
            <a:r>
              <a:rPr lang="en-US" sz="8000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 2:23-25</a:t>
            </a:r>
            <a:r>
              <a:rPr lang="en-US" sz="8000" dirty="0">
                <a:solidFill>
                  <a:schemeClr val="bg1"/>
                </a:solidFill>
              </a:rPr>
              <a:t>. </a:t>
            </a:r>
          </a:p>
          <a:p>
            <a:pPr marL="641684" indent="-641684">
              <a:lnSpc>
                <a:spcPct val="150000"/>
              </a:lnSpc>
              <a:spcBef>
                <a:spcPts val="0"/>
              </a:spcBef>
              <a:buFontTx/>
              <a:buChar char="▸"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endParaRPr lang="en-US" sz="6000" dirty="0">
              <a:solidFill>
                <a:schemeClr val="bg1"/>
              </a:solidFill>
            </a:endParaRPr>
          </a:p>
          <a:p>
            <a:pPr marL="641684" indent="-641684">
              <a:lnSpc>
                <a:spcPct val="150000"/>
              </a:lnSpc>
              <a:spcBef>
                <a:spcPts val="0"/>
              </a:spcBef>
              <a:buFontTx/>
              <a:buChar char="▸"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8000" dirty="0">
                <a:solidFill>
                  <a:schemeClr val="bg1"/>
                </a:solidFill>
              </a:rPr>
              <a:t>Anytime God.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8000" i="1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  </a:t>
            </a:r>
            <a:r>
              <a:rPr lang="en-US" sz="8000" i="1" u="sng" dirty="0" err="1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Exod</a:t>
            </a:r>
            <a:r>
              <a:rPr lang="en-US" sz="8000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 12:33</a:t>
            </a:r>
            <a:r>
              <a:rPr lang="en-US" sz="8000" dirty="0">
                <a:solidFill>
                  <a:schemeClr val="bg1"/>
                </a:solidFill>
              </a:rPr>
              <a:t>.; </a:t>
            </a:r>
            <a:r>
              <a:rPr lang="en-US" sz="8000" b="1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  <a:cs typeface="Helvetica"/>
              </a:rPr>
              <a:t>Gen 15:13</a:t>
            </a:r>
            <a:r>
              <a:rPr lang="en-US" sz="8000" dirty="0">
                <a:solidFill>
                  <a:schemeClr val="bg1"/>
                </a:solidFill>
              </a:rPr>
              <a:t>; </a:t>
            </a:r>
            <a:r>
              <a:rPr lang="en-US" sz="8000" b="1" i="1" u="sng" dirty="0" err="1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  <a:cs typeface="Helvetica"/>
              </a:rPr>
              <a:t>Exod</a:t>
            </a:r>
            <a:r>
              <a:rPr lang="en-US" sz="8000" b="1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  <a:cs typeface="Helvetica"/>
              </a:rPr>
              <a:t> 12:40</a:t>
            </a:r>
            <a:r>
              <a:rPr lang="en-US" sz="8000" b="1" i="1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  <a:cs typeface="Helvetica"/>
              </a:rPr>
              <a:t>. </a:t>
            </a:r>
            <a:r>
              <a:rPr lang="en-US" sz="8000" b="1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  <a:cs typeface="Helvetica"/>
              </a:rPr>
              <a:t>Gal 4:4</a:t>
            </a:r>
          </a:p>
          <a:p>
            <a:pPr marL="641684" indent="-641684" defTabSz="914400">
              <a:lnSpc>
                <a:spcPct val="150000"/>
              </a:lnSpc>
              <a:spcBef>
                <a:spcPts val="0"/>
              </a:spcBef>
              <a:buFontTx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endParaRPr lang="en-US" sz="7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0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1586400" cy="19512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defTabSz="2438430"/>
            <a:fld id="{00000000-1234-1234-1234-123412341234}" type="slidenum">
              <a:rPr lang="en">
                <a:solidFill>
                  <a:srgbClr val="FFFFFF"/>
                </a:solidFill>
              </a:rPr>
              <a:pPr defTabSz="2438430"/>
              <a:t>5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330" name="Google Shape;330;p35"/>
          <p:cNvSpPr txBox="1">
            <a:spLocks noGrp="1"/>
          </p:cNvSpPr>
          <p:nvPr>
            <p:ph type="ctrTitle" idx="4294967295"/>
          </p:nvPr>
        </p:nvSpPr>
        <p:spPr>
          <a:xfrm>
            <a:off x="3669867" y="975600"/>
            <a:ext cx="17793600" cy="2384877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SYMBOLISM OF PASSOVER</a:t>
            </a:r>
            <a:endParaRPr sz="8800" dirty="0">
              <a:solidFill>
                <a:schemeClr val="accent1"/>
              </a:solidFill>
            </a:endParaRPr>
          </a:p>
        </p:txBody>
      </p:sp>
      <p:sp>
        <p:nvSpPr>
          <p:cNvPr id="331" name="Google Shape;331;p35"/>
          <p:cNvSpPr txBox="1">
            <a:spLocks noGrp="1"/>
          </p:cNvSpPr>
          <p:nvPr>
            <p:ph type="subTitle" idx="4294967295"/>
          </p:nvPr>
        </p:nvSpPr>
        <p:spPr>
          <a:xfrm>
            <a:off x="589935" y="3360477"/>
            <a:ext cx="23587588" cy="9379923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8800" dirty="0">
                <a:solidFill>
                  <a:schemeClr val="bg1"/>
                </a:solidFill>
              </a:rPr>
              <a:t>#2. </a:t>
            </a:r>
          </a:p>
          <a:p>
            <a:pPr marL="641684" indent="-641684">
              <a:lnSpc>
                <a:spcPct val="150000"/>
              </a:lnSpc>
              <a:spcBef>
                <a:spcPts val="0"/>
              </a:spcBef>
              <a:buFontTx/>
              <a:buChar char="▸"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8800" dirty="0">
                <a:solidFill>
                  <a:schemeClr val="bg1"/>
                </a:solidFill>
              </a:rPr>
              <a:t>The Passover is symbolic of Gods divine power at work. </a:t>
            </a:r>
          </a:p>
          <a:p>
            <a:pPr marL="641684" indent="-641684">
              <a:lnSpc>
                <a:spcPct val="150000"/>
              </a:lnSpc>
              <a:spcBef>
                <a:spcPts val="0"/>
              </a:spcBef>
              <a:buFontTx/>
              <a:buChar char="▸"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endParaRPr lang="en-US" sz="40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8800" dirty="0">
                <a:solidFill>
                  <a:schemeClr val="bg1"/>
                </a:solidFill>
              </a:rPr>
              <a:t>   </a:t>
            </a:r>
            <a:r>
              <a:rPr lang="en-US" sz="8800" b="1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  <a:cs typeface="Helvetica"/>
              </a:rPr>
              <a:t>Exodus 12:1</a:t>
            </a:r>
            <a:r>
              <a:rPr lang="en-US" sz="8800" dirty="0">
                <a:solidFill>
                  <a:schemeClr val="bg1"/>
                </a:solidFill>
              </a:rPr>
              <a:t>; </a:t>
            </a:r>
            <a:r>
              <a:rPr lang="en-US" sz="8800" b="1" i="1" u="sng" dirty="0" err="1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  <a:cs typeface="Helvetica"/>
              </a:rPr>
              <a:t>Exod</a:t>
            </a:r>
            <a:r>
              <a:rPr lang="en-US" sz="8800" b="1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  <a:cs typeface="Helvetica"/>
              </a:rPr>
              <a:t> 12:42</a:t>
            </a:r>
            <a:r>
              <a:rPr lang="en-US" sz="8800" dirty="0">
                <a:solidFill>
                  <a:schemeClr val="bg1"/>
                </a:solidFill>
              </a:rPr>
              <a:t>. </a:t>
            </a:r>
            <a:r>
              <a:rPr lang="en-US" sz="8800" b="1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  <a:cs typeface="Helvetica"/>
              </a:rPr>
              <a:t>Luke 7:11-17</a:t>
            </a:r>
          </a:p>
          <a:p>
            <a:pPr marL="641684" indent="-641684" defTabSz="914400">
              <a:lnSpc>
                <a:spcPct val="150000"/>
              </a:lnSpc>
              <a:spcBef>
                <a:spcPts val="0"/>
              </a:spcBef>
              <a:buFontTx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239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1586400" cy="19512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defTabSz="2438430"/>
            <a:fld id="{00000000-1234-1234-1234-123412341234}" type="slidenum">
              <a:rPr lang="en">
                <a:solidFill>
                  <a:srgbClr val="FFFFFF"/>
                </a:solidFill>
              </a:rPr>
              <a:pPr defTabSz="2438430"/>
              <a:t>6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330" name="Google Shape;330;p35"/>
          <p:cNvSpPr txBox="1">
            <a:spLocks noGrp="1"/>
          </p:cNvSpPr>
          <p:nvPr>
            <p:ph type="ctrTitle" idx="4294967295"/>
          </p:nvPr>
        </p:nvSpPr>
        <p:spPr>
          <a:xfrm>
            <a:off x="3669867" y="975600"/>
            <a:ext cx="17793600" cy="2384877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SYMBOLISM OF PASSOVER</a:t>
            </a:r>
            <a:endParaRPr sz="8800" dirty="0">
              <a:solidFill>
                <a:schemeClr val="accent1"/>
              </a:solidFill>
            </a:endParaRPr>
          </a:p>
        </p:txBody>
      </p:sp>
      <p:sp>
        <p:nvSpPr>
          <p:cNvPr id="331" name="Google Shape;331;p35"/>
          <p:cNvSpPr txBox="1">
            <a:spLocks noGrp="1"/>
          </p:cNvSpPr>
          <p:nvPr>
            <p:ph type="subTitle" idx="4294967295"/>
          </p:nvPr>
        </p:nvSpPr>
        <p:spPr>
          <a:xfrm>
            <a:off x="560438" y="3065510"/>
            <a:ext cx="23823561" cy="9379923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0" indent="0" algn="ctr" defTabSz="786384">
              <a:lnSpc>
                <a:spcPct val="150000"/>
              </a:lnSpc>
              <a:spcBef>
                <a:spcPts val="0"/>
              </a:spcBef>
              <a:buNone/>
              <a:defRPr sz="5504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GB" sz="8800" dirty="0">
                <a:solidFill>
                  <a:schemeClr val="bg1"/>
                </a:solidFill>
              </a:rPr>
              <a:t>#3. </a:t>
            </a:r>
          </a:p>
          <a:p>
            <a:pPr marL="551848" indent="-551848" defTabSz="786384">
              <a:lnSpc>
                <a:spcPct val="150000"/>
              </a:lnSpc>
              <a:spcBef>
                <a:spcPts val="0"/>
              </a:spcBef>
              <a:buFontTx/>
              <a:buChar char="•"/>
              <a:defRPr sz="5504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GB" sz="8800" dirty="0">
                <a:solidFill>
                  <a:schemeClr val="bg1"/>
                </a:solidFill>
              </a:rPr>
              <a:t>The Passover is symbolic of Gods divine intercession. </a:t>
            </a:r>
          </a:p>
          <a:p>
            <a:pPr marL="551848" indent="-551848" defTabSz="786384">
              <a:lnSpc>
                <a:spcPct val="150000"/>
              </a:lnSpc>
              <a:spcBef>
                <a:spcPts val="0"/>
              </a:spcBef>
              <a:buFontTx/>
              <a:buChar char="•"/>
              <a:defRPr sz="5504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endParaRPr lang="en-GB" sz="6000" dirty="0">
              <a:solidFill>
                <a:schemeClr val="bg1"/>
              </a:solidFill>
            </a:endParaRPr>
          </a:p>
          <a:p>
            <a:pPr marL="551848" indent="-551848" defTabSz="786384">
              <a:lnSpc>
                <a:spcPct val="150000"/>
              </a:lnSpc>
              <a:spcBef>
                <a:spcPts val="0"/>
              </a:spcBef>
              <a:buFontTx/>
              <a:buChar char="•"/>
              <a:defRPr sz="5504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GB" sz="8800" i="1" u="sng" dirty="0" err="1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Exod</a:t>
            </a:r>
            <a:r>
              <a:rPr lang="en-GB" sz="8800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 12</a:t>
            </a:r>
            <a:r>
              <a:rPr lang="en-GB" sz="8800" i="1" dirty="0">
                <a:solidFill>
                  <a:schemeClr val="bg1"/>
                </a:solidFill>
              </a:rPr>
              <a:t>:. </a:t>
            </a:r>
            <a:r>
              <a:rPr lang="en-GB" sz="8800" b="1" i="1" u="sng" dirty="0" err="1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  <a:cs typeface="Helvetica"/>
              </a:rPr>
              <a:t>Heb</a:t>
            </a:r>
            <a:r>
              <a:rPr lang="en-GB" sz="8800" b="1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  <a:cs typeface="Helvetica"/>
              </a:rPr>
              <a:t> 12:22-24</a:t>
            </a:r>
            <a:r>
              <a:rPr lang="en-GB" sz="8800" i="1" dirty="0">
                <a:solidFill>
                  <a:schemeClr val="bg1"/>
                </a:solidFill>
              </a:rPr>
              <a:t>. </a:t>
            </a:r>
            <a:r>
              <a:rPr lang="en-GB" sz="8800" b="1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  <a:cs typeface="Helvetica"/>
              </a:rPr>
              <a:t>Rom 8:31-35</a:t>
            </a:r>
          </a:p>
          <a:p>
            <a:pPr marL="641684" indent="-641684" defTabSz="914400">
              <a:lnSpc>
                <a:spcPct val="150000"/>
              </a:lnSpc>
              <a:spcBef>
                <a:spcPts val="0"/>
              </a:spcBef>
              <a:buFontTx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64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1586400" cy="19512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defTabSz="2438430"/>
            <a:fld id="{00000000-1234-1234-1234-123412341234}" type="slidenum">
              <a:rPr lang="en">
                <a:solidFill>
                  <a:srgbClr val="FFFFFF"/>
                </a:solidFill>
              </a:rPr>
              <a:pPr defTabSz="2438430"/>
              <a:t>7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330" name="Google Shape;330;p35"/>
          <p:cNvSpPr txBox="1">
            <a:spLocks noGrp="1"/>
          </p:cNvSpPr>
          <p:nvPr>
            <p:ph type="ctrTitle" idx="4294967295"/>
          </p:nvPr>
        </p:nvSpPr>
        <p:spPr>
          <a:xfrm>
            <a:off x="3669867" y="404800"/>
            <a:ext cx="17793600" cy="2631213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r>
              <a:rPr lang="en" sz="8800" b="1" dirty="0">
                <a:solidFill>
                  <a:schemeClr val="accent1"/>
                </a:solidFill>
              </a:rPr>
              <a:t>SYMBOLISM OF PASSOVER</a:t>
            </a:r>
            <a:endParaRPr sz="8800" b="1" dirty="0">
              <a:solidFill>
                <a:schemeClr val="accent1"/>
              </a:solidFill>
            </a:endParaRPr>
          </a:p>
        </p:txBody>
      </p:sp>
      <p:sp>
        <p:nvSpPr>
          <p:cNvPr id="331" name="Google Shape;331;p35"/>
          <p:cNvSpPr txBox="1">
            <a:spLocks noGrp="1"/>
          </p:cNvSpPr>
          <p:nvPr>
            <p:ph type="subTitle" idx="4294967295"/>
          </p:nvPr>
        </p:nvSpPr>
        <p:spPr>
          <a:xfrm>
            <a:off x="717755" y="2522000"/>
            <a:ext cx="22948490" cy="107892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8800" dirty="0">
                <a:solidFill>
                  <a:schemeClr val="bg1"/>
                </a:solidFill>
              </a:rPr>
              <a:t>#4. </a:t>
            </a:r>
          </a:p>
          <a:p>
            <a:pPr marL="641684" indent="-641684">
              <a:lnSpc>
                <a:spcPct val="150000"/>
              </a:lnSpc>
              <a:spcBef>
                <a:spcPts val="0"/>
              </a:spcBef>
              <a:buFontTx/>
              <a:buChar char="▸"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8800" dirty="0">
                <a:solidFill>
                  <a:schemeClr val="bg1"/>
                </a:solidFill>
              </a:rPr>
              <a:t>The Passover is symbolic of </a:t>
            </a:r>
            <a:r>
              <a:rPr lang="en-US" sz="8800" b="1" i="1" dirty="0">
                <a:solidFill>
                  <a:schemeClr val="bg1"/>
                </a:solidFill>
                <a:uFill>
                  <a:solidFill>
                    <a:srgbClr val="8929A9"/>
                  </a:solidFill>
                </a:uFill>
                <a:latin typeface="Helvetica"/>
              </a:rPr>
              <a:t>GOD'S DIVINE DELIVERANCE. </a:t>
            </a:r>
          </a:p>
          <a:p>
            <a:pPr marL="641684" indent="-641684">
              <a:lnSpc>
                <a:spcPct val="150000"/>
              </a:lnSpc>
              <a:spcBef>
                <a:spcPts val="0"/>
              </a:spcBef>
              <a:buFontTx/>
              <a:buChar char="▸"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endParaRPr lang="en-US" sz="6000" b="1" dirty="0">
              <a:solidFill>
                <a:schemeClr val="bg1"/>
              </a:solidFill>
              <a:uFill>
                <a:solidFill>
                  <a:srgbClr val="8929A9"/>
                </a:solidFill>
              </a:uFill>
              <a:latin typeface="Helvetica"/>
            </a:endParaRPr>
          </a:p>
          <a:p>
            <a:pPr marL="641684" indent="-641684">
              <a:lnSpc>
                <a:spcPct val="150000"/>
              </a:lnSpc>
              <a:spcBef>
                <a:spcPts val="0"/>
              </a:spcBef>
              <a:buFontTx/>
              <a:buChar char="▸"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8800" b="1" i="1" u="sng" dirty="0" err="1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</a:rPr>
              <a:t>Exod</a:t>
            </a:r>
            <a:r>
              <a:rPr lang="en-US" sz="8800" b="1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</a:rPr>
              <a:t> 12:11-15</a:t>
            </a:r>
            <a:r>
              <a:rPr lang="en-US" sz="8800" b="1" dirty="0">
                <a:solidFill>
                  <a:schemeClr val="bg1"/>
                </a:solidFill>
                <a:uFill>
                  <a:solidFill>
                    <a:srgbClr val="8929A9"/>
                  </a:solidFill>
                </a:uFill>
                <a:latin typeface="Helvetica"/>
              </a:rPr>
              <a:t>. </a:t>
            </a:r>
            <a:r>
              <a:rPr lang="en-US" sz="8800" b="1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  <a:cs typeface="Helvetica"/>
              </a:rPr>
              <a:t>Rom 8:37-39</a:t>
            </a:r>
          </a:p>
          <a:p>
            <a:pPr marL="641684" indent="-641684" defTabSz="914400">
              <a:lnSpc>
                <a:spcPct val="150000"/>
              </a:lnSpc>
              <a:spcBef>
                <a:spcPts val="0"/>
              </a:spcBef>
              <a:buFontTx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090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1586400" cy="19512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defTabSz="2438430"/>
            <a:fld id="{00000000-1234-1234-1234-123412341234}" type="slidenum">
              <a:rPr lang="en">
                <a:solidFill>
                  <a:srgbClr val="FFFFFF"/>
                </a:solidFill>
              </a:rPr>
              <a:pPr defTabSz="2438430"/>
              <a:t>8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330" name="Google Shape;330;p35"/>
          <p:cNvSpPr txBox="1">
            <a:spLocks noGrp="1"/>
          </p:cNvSpPr>
          <p:nvPr>
            <p:ph type="ctrTitle" idx="4294967295"/>
          </p:nvPr>
        </p:nvSpPr>
        <p:spPr>
          <a:xfrm>
            <a:off x="3669867" y="404800"/>
            <a:ext cx="17793600" cy="2631213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r>
              <a:rPr lang="en" sz="8800" b="1" dirty="0">
                <a:solidFill>
                  <a:schemeClr val="accent1"/>
                </a:solidFill>
              </a:rPr>
              <a:t>SYMBOLISM OF PASSOVER</a:t>
            </a:r>
            <a:endParaRPr sz="8800" b="1" dirty="0">
              <a:solidFill>
                <a:schemeClr val="accent1"/>
              </a:solidFill>
            </a:endParaRPr>
          </a:p>
        </p:txBody>
      </p:sp>
      <p:sp>
        <p:nvSpPr>
          <p:cNvPr id="331" name="Google Shape;331;p35"/>
          <p:cNvSpPr txBox="1">
            <a:spLocks noGrp="1"/>
          </p:cNvSpPr>
          <p:nvPr>
            <p:ph type="subTitle" idx="4294967295"/>
          </p:nvPr>
        </p:nvSpPr>
        <p:spPr>
          <a:xfrm>
            <a:off x="412954" y="2286000"/>
            <a:ext cx="23449935" cy="91440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0" indent="0" algn="ctr" defTabSz="914400">
              <a:lnSpc>
                <a:spcPct val="150000"/>
              </a:lnSpc>
              <a:spcBef>
                <a:spcPts val="0"/>
              </a:spcBef>
              <a:buNone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8800" dirty="0">
                <a:solidFill>
                  <a:schemeClr val="bg1"/>
                </a:solidFill>
              </a:rPr>
              <a:t>#5. </a:t>
            </a:r>
          </a:p>
          <a:p>
            <a:pPr marL="641684" indent="-641684" defTabSz="914400">
              <a:lnSpc>
                <a:spcPct val="150000"/>
              </a:lnSpc>
              <a:spcBef>
                <a:spcPts val="0"/>
              </a:spcBef>
              <a:buFontTx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8800" dirty="0">
                <a:solidFill>
                  <a:schemeClr val="bg1"/>
                </a:solidFill>
              </a:rPr>
              <a:t>The Passover is a Symbolic of God’s identification with us and His divine selection.</a:t>
            </a:r>
          </a:p>
          <a:p>
            <a:pPr marL="641684" indent="-641684" defTabSz="914400">
              <a:lnSpc>
                <a:spcPct val="150000"/>
              </a:lnSpc>
              <a:spcBef>
                <a:spcPts val="0"/>
              </a:spcBef>
              <a:buFontTx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endParaRPr lang="en-US" sz="2000" dirty="0">
              <a:solidFill>
                <a:schemeClr val="bg1"/>
              </a:solidFill>
            </a:endParaRPr>
          </a:p>
          <a:p>
            <a:pPr marL="641684" indent="-641684" defTabSz="914400">
              <a:lnSpc>
                <a:spcPct val="150000"/>
              </a:lnSpc>
              <a:spcBef>
                <a:spcPts val="0"/>
              </a:spcBef>
              <a:buFontTx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8800" dirty="0">
                <a:solidFill>
                  <a:schemeClr val="bg1"/>
                </a:solidFill>
              </a:rPr>
              <a:t> </a:t>
            </a:r>
            <a:r>
              <a:rPr lang="en-US" sz="8800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Exodus 12:13</a:t>
            </a:r>
            <a:r>
              <a:rPr lang="en-US" sz="8800" dirty="0">
                <a:solidFill>
                  <a:schemeClr val="bg1"/>
                </a:solidFill>
              </a:rPr>
              <a:t>. </a:t>
            </a:r>
            <a:r>
              <a:rPr lang="en-US" sz="8800" b="1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  <a:cs typeface="Helvetica"/>
              </a:rPr>
              <a:t>John 1:12</a:t>
            </a:r>
            <a:r>
              <a:rPr lang="en-US" sz="8800" dirty="0">
                <a:solidFill>
                  <a:schemeClr val="bg1"/>
                </a:solidFill>
              </a:rPr>
              <a:t>; </a:t>
            </a:r>
            <a:r>
              <a:rPr lang="en-US" sz="8800" b="1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  <a:cs typeface="Helvetica"/>
              </a:rPr>
              <a:t>1 John 3:1</a:t>
            </a:r>
            <a:r>
              <a:rPr lang="en-US" sz="8800" b="1" i="1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  <a:cs typeface="Helvetica"/>
              </a:rPr>
              <a:t>.</a:t>
            </a:r>
          </a:p>
          <a:p>
            <a:pPr marL="641684" indent="-641684" defTabSz="914400">
              <a:lnSpc>
                <a:spcPct val="150000"/>
              </a:lnSpc>
              <a:spcBef>
                <a:spcPts val="0"/>
              </a:spcBef>
              <a:buFontTx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97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1586400" cy="19512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defTabSz="2438430"/>
            <a:fld id="{00000000-1234-1234-1234-123412341234}" type="slidenum">
              <a:rPr lang="en">
                <a:solidFill>
                  <a:srgbClr val="FFFFFF"/>
                </a:solidFill>
              </a:rPr>
              <a:pPr defTabSz="2438430"/>
              <a:t>9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330" name="Google Shape;330;p35"/>
          <p:cNvSpPr txBox="1">
            <a:spLocks noGrp="1"/>
          </p:cNvSpPr>
          <p:nvPr>
            <p:ph type="ctrTitle" idx="4294967295"/>
          </p:nvPr>
        </p:nvSpPr>
        <p:spPr>
          <a:xfrm>
            <a:off x="3669867" y="404800"/>
            <a:ext cx="17793600" cy="2631213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r>
              <a:rPr lang="en" sz="8800" b="1" dirty="0">
                <a:solidFill>
                  <a:schemeClr val="accent1"/>
                </a:solidFill>
              </a:rPr>
              <a:t>SYMBOLISM OF PASSOVER</a:t>
            </a:r>
            <a:endParaRPr sz="8800" b="1" dirty="0">
              <a:solidFill>
                <a:schemeClr val="accent1"/>
              </a:solidFill>
            </a:endParaRPr>
          </a:p>
        </p:txBody>
      </p:sp>
      <p:sp>
        <p:nvSpPr>
          <p:cNvPr id="331" name="Google Shape;331;p35"/>
          <p:cNvSpPr txBox="1">
            <a:spLocks noGrp="1"/>
          </p:cNvSpPr>
          <p:nvPr>
            <p:ph type="subTitle" idx="4294967295"/>
          </p:nvPr>
        </p:nvSpPr>
        <p:spPr>
          <a:xfrm>
            <a:off x="648929" y="2475574"/>
            <a:ext cx="23206916" cy="10031058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0" indent="0" algn="ctr" defTabSz="914400">
              <a:lnSpc>
                <a:spcPct val="150000"/>
              </a:lnSpc>
              <a:spcBef>
                <a:spcPts val="0"/>
              </a:spcBef>
              <a:buNone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GB" sz="8800" dirty="0">
                <a:solidFill>
                  <a:schemeClr val="bg1"/>
                </a:solidFill>
              </a:rPr>
              <a:t>#6. </a:t>
            </a:r>
          </a:p>
          <a:p>
            <a:pPr marL="641684" indent="-641684" defTabSz="914400">
              <a:lnSpc>
                <a:spcPct val="150000"/>
              </a:lnSpc>
              <a:spcBef>
                <a:spcPts val="0"/>
              </a:spcBef>
              <a:buFontTx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GB" sz="8800" dirty="0">
                <a:solidFill>
                  <a:schemeClr val="bg1"/>
                </a:solidFill>
              </a:rPr>
              <a:t>The Passover is symbolic of God’s divine favour. </a:t>
            </a:r>
          </a:p>
          <a:p>
            <a:pPr marL="641684" indent="-641684" defTabSz="914400">
              <a:lnSpc>
                <a:spcPct val="150000"/>
              </a:lnSpc>
              <a:spcBef>
                <a:spcPts val="0"/>
              </a:spcBef>
              <a:buFontTx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endParaRPr lang="en-GB" sz="8800" dirty="0">
              <a:solidFill>
                <a:schemeClr val="bg1"/>
              </a:solidFill>
            </a:endParaRPr>
          </a:p>
          <a:p>
            <a:pPr marL="0" indent="0" defTabSz="914400">
              <a:lnSpc>
                <a:spcPct val="150000"/>
              </a:lnSpc>
              <a:spcBef>
                <a:spcPts val="0"/>
              </a:spcBef>
              <a:buNone/>
              <a:defRPr sz="6400" b="1">
                <a:uFill>
                  <a:solidFill>
                    <a:srgbClr val="8929A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GB" sz="8800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Exodus 11: 4-7</a:t>
            </a:r>
            <a:r>
              <a:rPr lang="en-GB" sz="8800" dirty="0">
                <a:solidFill>
                  <a:schemeClr val="bg1"/>
                </a:solidFill>
              </a:rPr>
              <a:t>. </a:t>
            </a:r>
            <a:r>
              <a:rPr lang="en-GB" sz="8800" b="1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  <a:cs typeface="Helvetica"/>
              </a:rPr>
              <a:t>Luk4:19</a:t>
            </a:r>
            <a:r>
              <a:rPr lang="en-GB" sz="8800" dirty="0">
                <a:solidFill>
                  <a:schemeClr val="bg1"/>
                </a:solidFill>
              </a:rPr>
              <a:t>; </a:t>
            </a:r>
            <a:r>
              <a:rPr lang="en-GB" sz="8800" b="1" i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elvetica"/>
                <a:cs typeface="Helvetica"/>
              </a:rPr>
              <a:t>2 Cor 6:2</a:t>
            </a:r>
          </a:p>
        </p:txBody>
      </p:sp>
    </p:spTree>
    <p:extLst>
      <p:ext uri="{BB962C8B-B14F-4D97-AF65-F5344CB8AC3E}">
        <p14:creationId xmlns:p14="http://schemas.microsoft.com/office/powerpoint/2010/main" val="1721524318"/>
      </p:ext>
    </p:extLst>
  </p:cSld>
  <p:clrMapOvr>
    <a:masterClrMapping/>
  </p:clrMapOvr>
</p:sld>
</file>

<file path=ppt/theme/theme1.xml><?xml version="1.0" encoding="utf-8"?>
<a:theme xmlns:a="http://schemas.openxmlformats.org/drawingml/2006/main" name="1_William template">
  <a:themeElements>
    <a:clrScheme name="Custom 347">
      <a:dk1>
        <a:srgbClr val="222222"/>
      </a:dk1>
      <a:lt1>
        <a:srgbClr val="FFFFFF"/>
      </a:lt1>
      <a:dk2>
        <a:srgbClr val="666666"/>
      </a:dk2>
      <a:lt2>
        <a:srgbClr val="F3F3F3"/>
      </a:lt2>
      <a:accent1>
        <a:srgbClr val="FF8700"/>
      </a:accent1>
      <a:accent2>
        <a:srgbClr val="FFB840"/>
      </a:accent2>
      <a:accent3>
        <a:srgbClr val="333333"/>
      </a:accent3>
      <a:accent4>
        <a:srgbClr val="9B9796"/>
      </a:accent4>
      <a:accent5>
        <a:srgbClr val="C9C3BD"/>
      </a:accent5>
      <a:accent6>
        <a:srgbClr val="96C94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William · SlidesCarnival (1)</Template>
  <TotalTime>147</TotalTime>
  <Words>317</Words>
  <Application>Microsoft Office PowerPoint</Application>
  <PresentationFormat>Custom</PresentationFormat>
  <Paragraphs>58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Dosis</vt:lpstr>
      <vt:lpstr>Helvetica</vt:lpstr>
      <vt:lpstr>Helvetica Neue</vt:lpstr>
      <vt:lpstr>Roboto</vt:lpstr>
      <vt:lpstr>1_William template</vt:lpstr>
      <vt:lpstr>REFLECTING ON THE SYMBOLISM OF THE PASSOVER                                </vt:lpstr>
      <vt:lpstr>INTRODUCTION</vt:lpstr>
      <vt:lpstr>PowerPoint Presentation</vt:lpstr>
      <vt:lpstr>SYMBOLISM OF PASSOVER</vt:lpstr>
      <vt:lpstr>SYMBOLISM OF PASSOVER</vt:lpstr>
      <vt:lpstr>SYMBOLISM OF PASSOVER</vt:lpstr>
      <vt:lpstr>SYMBOLISM OF PASSOVER</vt:lpstr>
      <vt:lpstr>SYMBOLISM OF PASSOVER</vt:lpstr>
      <vt:lpstr>SYMBOLISM OF PASSOVER</vt:lpstr>
      <vt:lpstr>SYMBOLISM OF PASSOVER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REFLECTING ON THE EFFECT OF THE PASSOVER  Aps Dr. J.I.T. Buertey</dc:title>
  <cp:lastModifiedBy>Samuel Adoko</cp:lastModifiedBy>
  <cp:revision>7</cp:revision>
  <dcterms:modified xsi:type="dcterms:W3CDTF">2021-12-05T03:23:26Z</dcterms:modified>
</cp:coreProperties>
</file>