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65" r:id="rId7"/>
    <p:sldId id="261" r:id="rId8"/>
    <p:sldId id="262" r:id="rId9"/>
    <p:sldId id="263" r:id="rId10"/>
    <p:sldId id="259" r:id="rId11"/>
    <p:sldId id="264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35"/>
    <a:srgbClr val="008A3E"/>
    <a:srgbClr val="9EFF29"/>
    <a:srgbClr val="600000"/>
    <a:srgbClr val="719DFF"/>
    <a:srgbClr val="81BDFF"/>
    <a:srgbClr val="5DD5FF"/>
    <a:srgbClr val="FF9933"/>
    <a:srgbClr val="00217E"/>
    <a:srgbClr val="FF8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-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816" y="3045542"/>
            <a:ext cx="7934628" cy="1069258"/>
          </a:xfrm>
          <a:noFill/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185" y="4107426"/>
            <a:ext cx="7934634" cy="656302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816" y="659415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445343"/>
            <a:ext cx="8229600" cy="330363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2" y="436033"/>
            <a:ext cx="6289254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366"/>
            <a:ext cx="6260693" cy="3508626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669852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8501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5741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8501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5741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95" y="3189768"/>
            <a:ext cx="6166882" cy="1868672"/>
          </a:xfrm>
        </p:spPr>
        <p:txBody>
          <a:bodyPr>
            <a:no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I WISH I KNEW BEFORE GETTING MARRIED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715294"/>
            <a:ext cx="4008474" cy="343146"/>
          </a:xfrm>
        </p:spPr>
        <p:txBody>
          <a:bodyPr>
            <a:noAutofit/>
          </a:bodyPr>
          <a:lstStyle/>
          <a:p>
            <a:r>
              <a:rPr lang="en-US" sz="1800" b="1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 5:15-19;  Prov 3:13-19; Prov 2: 2-6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2" y="946297"/>
            <a:ext cx="8888818" cy="3880883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500"/>
              </a:spcBef>
              <a:defRPr sz="4200" b="1"/>
            </a:pP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#1. 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GB" sz="3200" dirty="0">
                <a:solidFill>
                  <a:schemeClr val="bg2">
                    <a:lumMod val="90000"/>
                  </a:schemeClr>
                </a:solidFill>
              </a:rPr>
              <a:t>I wish I knew that joy in marriage travels through a sinusoidal  cycle along the journey of marriage</a:t>
            </a: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.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GB" sz="3200" dirty="0">
                <a:solidFill>
                  <a:schemeClr val="bg2">
                    <a:lumMod val="90000"/>
                  </a:schemeClr>
                </a:solidFill>
              </a:rPr>
              <a:t>#2.</a:t>
            </a:r>
            <a:br>
              <a:rPr lang="en-GB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GB" sz="3200" dirty="0">
                <a:solidFill>
                  <a:schemeClr val="bg2">
                    <a:lumMod val="90000"/>
                  </a:schemeClr>
                </a:solidFill>
              </a:rPr>
              <a:t> I wish I knew that just being in love was not an adequate foundation for building a successful marriage.</a:t>
            </a:r>
            <a:endParaRPr lang="en-GB" sz="32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2" y="946297"/>
            <a:ext cx="8888818" cy="3880883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500"/>
              </a:spcBef>
              <a:defRPr sz="4200" b="1"/>
            </a:pP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#3. 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I never knew love was a spoken language and it is  spoken into 5 love languages.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GB" sz="3200" b="1" dirty="0">
                <a:solidFill>
                  <a:schemeClr val="bg2">
                    <a:lumMod val="90000"/>
                  </a:schemeClr>
                </a:solidFill>
              </a:rPr>
              <a:t>#4. </a:t>
            </a:r>
            <a:br>
              <a:rPr lang="en-GB" sz="3200" b="1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GB" sz="3200" b="1" dirty="0">
                <a:solidFill>
                  <a:schemeClr val="bg2">
                    <a:lumMod val="90000"/>
                  </a:schemeClr>
                </a:solidFill>
              </a:rPr>
              <a:t>I wish I knew that romantic love is in two stages.</a:t>
            </a:r>
          </a:p>
        </p:txBody>
      </p:sp>
    </p:spTree>
    <p:extLst>
      <p:ext uri="{BB962C8B-B14F-4D97-AF65-F5344CB8AC3E}">
        <p14:creationId xmlns:p14="http://schemas.microsoft.com/office/powerpoint/2010/main" val="118153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2" y="1169581"/>
            <a:ext cx="8888818" cy="3880883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500"/>
              </a:spcBef>
              <a:defRPr sz="4200" b="1"/>
            </a:pP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#5. 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Wish I knew that saying: </a:t>
            </a:r>
            <a:r>
              <a:rPr lang="en-US" sz="3200" i="1" dirty="0">
                <a:solidFill>
                  <a:srgbClr val="FFC000"/>
                </a:solidFill>
              </a:rPr>
              <a:t>“like mother like daughter, like son like father” </a:t>
            </a: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was not a myth.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#6. 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I wish I knew that spirituality is not equated to going to church.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#7. 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I wish I knew that marital roles are changing in the contemporary society.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GB" sz="3200" b="1" dirty="0">
                <a:solidFill>
                  <a:schemeClr val="bg2">
                    <a:lumMod val="9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389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2" y="946297"/>
            <a:ext cx="8888818" cy="3880883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500"/>
              </a:spcBef>
              <a:defRPr sz="4200" b="1"/>
            </a:pPr>
            <a:r>
              <a:rPr lang="en-US" sz="3200" b="1" dirty="0">
                <a:solidFill>
                  <a:schemeClr val="bg2">
                    <a:lumMod val="90000"/>
                  </a:schemeClr>
                </a:solidFill>
              </a:rPr>
              <a:t>#8. </a:t>
            </a:r>
            <a:br>
              <a:rPr lang="en-US" sz="3200" b="1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b="1" dirty="0">
                <a:solidFill>
                  <a:schemeClr val="bg2">
                    <a:lumMod val="90000"/>
                  </a:schemeClr>
                </a:solidFill>
              </a:rPr>
              <a:t>I wish I knew how to </a:t>
            </a:r>
            <a:r>
              <a:rPr lang="en-US" sz="3200" b="1" dirty="0">
                <a:solidFill>
                  <a:srgbClr val="FFC000"/>
                </a:solidFill>
              </a:rPr>
              <a:t>solve disagreements without arguing</a:t>
            </a:r>
            <a:r>
              <a:rPr lang="en-US" sz="3200" b="1" dirty="0">
                <a:solidFill>
                  <a:schemeClr val="bg2">
                    <a:lumMod val="90000"/>
                  </a:schemeClr>
                </a:solidFill>
              </a:rPr>
              <a:t>.</a:t>
            </a:r>
            <a:br>
              <a:rPr lang="en-US" sz="3200" b="1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200" b="1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#9. 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I wish I knew </a:t>
            </a:r>
            <a:r>
              <a:rPr lang="en-US" sz="3200" dirty="0">
                <a:solidFill>
                  <a:srgbClr val="FFC000"/>
                </a:solidFill>
              </a:rPr>
              <a:t>apologizing</a:t>
            </a: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 is a sign of strength and maturity.</a:t>
            </a:r>
            <a:br>
              <a:rPr lang="en-GB" sz="32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200" b="1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#10. </a:t>
            </a:r>
            <a:br>
              <a:rPr lang="en-US" sz="32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I wish I knew that </a:t>
            </a:r>
            <a:r>
              <a:rPr lang="en-US" sz="3200" dirty="0">
                <a:solidFill>
                  <a:srgbClr val="FFC000"/>
                </a:solidFill>
              </a:rPr>
              <a:t>forgiveness</a:t>
            </a:r>
            <a:r>
              <a:rPr lang="en-US" sz="3200" dirty="0">
                <a:solidFill>
                  <a:schemeClr val="bg2">
                    <a:lumMod val="90000"/>
                  </a:schemeClr>
                </a:solidFill>
              </a:rPr>
              <a:t> is not a feeling.</a:t>
            </a:r>
            <a:endParaRPr lang="en-GB" sz="32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17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82" y="1127051"/>
            <a:ext cx="8739962" cy="3700129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  <a:spcBef>
                <a:spcPts val="500"/>
              </a:spcBef>
              <a:defRPr sz="4200" b="1"/>
            </a:pP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#11. </a:t>
            </a: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I wish I knew we needed a </a:t>
            </a:r>
            <a:r>
              <a:rPr lang="en-US" sz="3600" dirty="0">
                <a:solidFill>
                  <a:srgbClr val="FFC000"/>
                </a:solidFill>
              </a:rPr>
              <a:t>financial plan before marriage </a:t>
            </a: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#12. </a:t>
            </a: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I Wish I knew I was </a:t>
            </a:r>
            <a:r>
              <a:rPr lang="en-US" sz="3600" dirty="0">
                <a:solidFill>
                  <a:srgbClr val="FFC000"/>
                </a:solidFill>
              </a:rPr>
              <a:t>marrying into a family</a:t>
            </a: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.</a:t>
            </a: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#13. </a:t>
            </a:r>
            <a:br>
              <a:rPr lang="en-US" sz="3600" dirty="0">
                <a:solidFill>
                  <a:schemeClr val="bg2">
                    <a:lumMod val="90000"/>
                  </a:schemeClr>
                </a:solidFill>
              </a:rPr>
            </a:br>
            <a:r>
              <a:rPr lang="en-US" sz="3600" dirty="0">
                <a:solidFill>
                  <a:schemeClr val="bg2">
                    <a:lumMod val="90000"/>
                  </a:schemeClr>
                </a:solidFill>
              </a:rPr>
              <a:t>I Wish I knew </a:t>
            </a:r>
            <a:r>
              <a:rPr lang="en-US" sz="3600" dirty="0">
                <a:solidFill>
                  <a:srgbClr val="FFC000"/>
                </a:solidFill>
              </a:rPr>
              <a:t>personality </a:t>
            </a:r>
            <a:r>
              <a:rPr lang="en-US" dirty="0">
                <a:solidFill>
                  <a:srgbClr val="FFC000"/>
                </a:solidFill>
              </a:rPr>
              <a:t>p</a:t>
            </a:r>
            <a:r>
              <a:rPr lang="en-US" sz="3600" dirty="0">
                <a:solidFill>
                  <a:srgbClr val="FFC000"/>
                </a:solidFill>
              </a:rPr>
              <a:t>rofoundly influences bahaviour</a:t>
            </a:r>
            <a:r>
              <a:rPr lang="en-US" sz="3600" i="1" dirty="0">
                <a:solidFill>
                  <a:srgbClr val="FFC000"/>
                </a:solidFill>
              </a:rPr>
              <a:t>.</a:t>
            </a:r>
            <a:endParaRPr lang="en-GB" sz="36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7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5424" y="935664"/>
            <a:ext cx="6092455" cy="121211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/>
              <a:t>THE END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4722" y="2668449"/>
            <a:ext cx="6684543" cy="2400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GOD BLESS YOU</a:t>
            </a: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7954" y="1965693"/>
            <a:ext cx="6092455" cy="1212114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9808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EF6D74C802354593745608EABA7A1B" ma:contentTypeVersion="9" ma:contentTypeDescription="Create a new document." ma:contentTypeScope="" ma:versionID="5a676c982c12b7d480e6b3ee86862dcb">
  <xsd:schema xmlns:xsd="http://www.w3.org/2001/XMLSchema" xmlns:xs="http://www.w3.org/2001/XMLSchema" xmlns:p="http://schemas.microsoft.com/office/2006/metadata/properties" xmlns:ns3="3eb952e2-aa29-4415-9c0f-9304ea1eac44" xmlns:ns4="8f774b9b-eb7c-4a6b-8074-51b066c05638" targetNamespace="http://schemas.microsoft.com/office/2006/metadata/properties" ma:root="true" ma:fieldsID="efddbd8dbdd021b1a2972d16c6a8d775" ns3:_="" ns4:_="">
    <xsd:import namespace="3eb952e2-aa29-4415-9c0f-9304ea1eac44"/>
    <xsd:import namespace="8f774b9b-eb7c-4a6b-8074-51b066c056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952e2-aa29-4415-9c0f-9304ea1ea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74b9b-eb7c-4a6b-8074-51b066c056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C2CF8E-B067-4233-8AF8-FE405C568F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1015B2-BA7B-4396-963B-E92BEE6D4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952e2-aa29-4415-9c0f-9304ea1eac44"/>
    <ds:schemaRef ds:uri="8f774b9b-eb7c-4a6b-8074-51b066c056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A88F24-1227-48EC-8F84-14CE33E0377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3eb952e2-aa29-4415-9c0f-9304ea1eac44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f774b9b-eb7c-4a6b-8074-51b066c05638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On-screen Show (16:9)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THINGS I WISH I KNEW BEFORE GETTING MARRIED</vt:lpstr>
      <vt:lpstr>#1.  I wish I knew that joy in marriage travels through a sinusoidal  cycle along the journey of marriage.  #2.  I wish I knew that just being in love was not an adequate foundation for building a successful marriage.</vt:lpstr>
      <vt:lpstr>#3.  I never knew love was a spoken language and it is  spoken into 5 love languages.  #4.  I wish I knew that romantic love is in two stages.</vt:lpstr>
      <vt:lpstr>#5.  Wish I knew that saying: “like mother like daughter, like son like father” was not a myth.  #6.  I wish I knew that spirituality is not equated to going to church.  #7.  I wish I knew that marital roles are changing in the contemporary society. .</vt:lpstr>
      <vt:lpstr>#8.  I wish I knew how to solve disagreements without arguing.  #9.  I wish I knew apologizing is a sign of strength and maturity.  #10.  I wish I knew that forgiveness is not a feeling.</vt:lpstr>
      <vt:lpstr>#11.  I wish I knew we needed a financial plan before marriage   #12.  I Wish I knew I was marrying into a family.   #13.  I Wish I knew personality profoundly influences bahaviour.</vt:lpstr>
      <vt:lpstr>THE END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2021-09-15T17:51:37Z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0x010100F1EF6D74C802354593745608EABA7A1B</vt:lpwstr>
  </property>
</Properties>
</file>